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1101f26d0ab47fa" /><Relationship Type="http://schemas.openxmlformats.org/officeDocument/2006/relationships/extended-properties" Target="/docProps/app.xml" Id="R7f906962006f48f2" /><Relationship Type="http://schemas.openxmlformats.org/officeDocument/2006/relationships/officeDocument" Target="/ppt/presentation.xml" Id="R50f56dce41d04491" /></Relationships>
</file>

<file path=ppt/presentation.xml><?xml version="1.0" encoding="utf-8"?>
<p:presentation xmlns:p="http://schemas.openxmlformats.org/presentationml/2006/main">
  <p:sldMasterIdLst>
    <p:sldMasterId xmlns:r="http://schemas.openxmlformats.org/officeDocument/2006/relationships" id="2147483648" r:id="R596572c62aec49fa"/>
  </p:sldMasterIdLst>
  <p:notesMasterIdLst>
    <p:notesMasterId xmlns:r="http://schemas.openxmlformats.org/officeDocument/2006/relationships" r:id="R5598417f18d8480e"/>
  </p:notesMasterIdLst>
  <p:sldIdLst>
    <p:sldId xmlns:r="http://schemas.openxmlformats.org/officeDocument/2006/relationships" id="256" r:id="R8befdeb822244cc4"/>
    <p:sldId xmlns:r="http://schemas.openxmlformats.org/officeDocument/2006/relationships" id="257" r:id="R606cfc6b9eea46fa"/>
    <p:sldId xmlns:r="http://schemas.openxmlformats.org/officeDocument/2006/relationships" id="258" r:id="Rab4a15c1702b4c87"/>
    <p:sldId xmlns:r="http://schemas.openxmlformats.org/officeDocument/2006/relationships" id="259" r:id="R6cb38d58a5174526"/>
    <p:sldId xmlns:r="http://schemas.openxmlformats.org/officeDocument/2006/relationships" id="260" r:id="R14d385721dcb4b70"/>
    <p:sldId xmlns:r="http://schemas.openxmlformats.org/officeDocument/2006/relationships" id="261" r:id="R4b05bbafddba4ed7"/>
    <p:sldId xmlns:r="http://schemas.openxmlformats.org/officeDocument/2006/relationships" id="262" r:id="R393c2536571d4019"/>
    <p:sldId xmlns:r="http://schemas.openxmlformats.org/officeDocument/2006/relationships" id="263" r:id="R01417b12696842c8"/>
    <p:sldId xmlns:r="http://schemas.openxmlformats.org/officeDocument/2006/relationships" id="264" r:id="Rf645dacc15c94cc4"/>
    <p:sldId xmlns:r="http://schemas.openxmlformats.org/officeDocument/2006/relationships" id="265" r:id="R8c43a23a06624387"/>
    <p:sldId xmlns:r="http://schemas.openxmlformats.org/officeDocument/2006/relationships" id="266" r:id="R68dc2c7d7bdd4686"/>
    <p:sldId xmlns:r="http://schemas.openxmlformats.org/officeDocument/2006/relationships" id="267" r:id="R47ad574d09e340ca"/>
    <p:sldId xmlns:r="http://schemas.openxmlformats.org/officeDocument/2006/relationships" id="268" r:id="R43281e550e4f47a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d6e241b97aa4b10" /><Relationship Type="http://schemas.openxmlformats.org/officeDocument/2006/relationships/slideMaster" Target="/ppt/slideMasters/slideMaster1.xml" Id="R596572c62aec49fa" /><Relationship Type="http://schemas.openxmlformats.org/officeDocument/2006/relationships/notesMaster" Target="/ppt/notesMasters/notesMaster1.xml" Id="R5598417f18d8480e" /><Relationship Type="http://schemas.openxmlformats.org/officeDocument/2006/relationships/presProps" Target="/ppt/presProps.xml" Id="Rf82bed661d394329" /><Relationship Type="http://schemas.openxmlformats.org/officeDocument/2006/relationships/tableStyles" Target="/ppt/tableStyles.xml" Id="R8f3260b051a14eef" /><Relationship Type="http://schemas.openxmlformats.org/officeDocument/2006/relationships/slide" Target="/ppt/slides/slide1.xml" Id="R8befdeb822244cc4" /><Relationship Type="http://schemas.openxmlformats.org/officeDocument/2006/relationships/slide" Target="/ppt/slides/slide2.xml" Id="R606cfc6b9eea46fa" /><Relationship Type="http://schemas.openxmlformats.org/officeDocument/2006/relationships/slide" Target="/ppt/slides/slide3.xml" Id="Rab4a15c1702b4c87" /><Relationship Type="http://schemas.openxmlformats.org/officeDocument/2006/relationships/slide" Target="/ppt/slides/slide4.xml" Id="R6cb38d58a5174526" /><Relationship Type="http://schemas.openxmlformats.org/officeDocument/2006/relationships/slide" Target="/ppt/slides/slide5.xml" Id="R14d385721dcb4b70" /><Relationship Type="http://schemas.openxmlformats.org/officeDocument/2006/relationships/slide" Target="/ppt/slides/slide6.xml" Id="R4b05bbafddba4ed7" /><Relationship Type="http://schemas.openxmlformats.org/officeDocument/2006/relationships/slide" Target="/ppt/slides/slide7.xml" Id="R393c2536571d4019" /><Relationship Type="http://schemas.openxmlformats.org/officeDocument/2006/relationships/slide" Target="/ppt/slides/slide8.xml" Id="R01417b12696842c8" /><Relationship Type="http://schemas.openxmlformats.org/officeDocument/2006/relationships/slide" Target="/ppt/slides/slide9.xml" Id="Rf645dacc15c94cc4" /><Relationship Type="http://schemas.openxmlformats.org/officeDocument/2006/relationships/slide" Target="/ppt/slides/slide10.xml" Id="R8c43a23a06624387" /><Relationship Type="http://schemas.openxmlformats.org/officeDocument/2006/relationships/slide" Target="/ppt/slides/slide11.xml" Id="R68dc2c7d7bdd4686" /><Relationship Type="http://schemas.openxmlformats.org/officeDocument/2006/relationships/slide" Target="/ppt/slides/slide12.xml" Id="R47ad574d09e340ca" /><Relationship Type="http://schemas.openxmlformats.org/officeDocument/2006/relationships/slide" Target="/ppt/slides/slide13.xml" Id="R43281e550e4f47a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f0dea2bb991410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2ebd4aada414a44" /><Relationship Type="http://schemas.openxmlformats.org/officeDocument/2006/relationships/notesMaster" Target="/ppt/notesMasters/notesMaster1.xml" Id="Rc09d4dea13294f8d" /></Relationships>
</file>

<file path=ppt/notesSlides/_rels/notesSlide2.xml.rels>&#65279;<?xml version="1.0" encoding="utf-8"?><Relationships xmlns="http://schemas.openxmlformats.org/package/2006/relationships"><Relationship Type="http://schemas.openxmlformats.org/officeDocument/2006/relationships/slide" Target="/ppt/slides/slide2.xml" Id="R6e9aa97e396d4f04" /><Relationship Type="http://schemas.openxmlformats.org/officeDocument/2006/relationships/notesMaster" Target="/ppt/notesMasters/notesMaster1.xml" Id="R82089d7c8cef4355" /></Relationships>
</file>

<file path=ppt/notesSlides/_rels/notesSlide3.xml.rels>&#65279;<?xml version="1.0" encoding="utf-8"?><Relationships xmlns="http://schemas.openxmlformats.org/package/2006/relationships"><Relationship Type="http://schemas.openxmlformats.org/officeDocument/2006/relationships/slide" Target="/ppt/slides/slide3.xml" Id="Rf3405559acc842fd" /><Relationship Type="http://schemas.openxmlformats.org/officeDocument/2006/relationships/notesMaster" Target="/ppt/notesMasters/notesMaster1.xml" Id="Rde8f190680bc446e" /></Relationships>
</file>

<file path=ppt/notesSlides/_rels/notesSlide4.xml.rels>&#65279;<?xml version="1.0" encoding="utf-8"?><Relationships xmlns="http://schemas.openxmlformats.org/package/2006/relationships"><Relationship Type="http://schemas.openxmlformats.org/officeDocument/2006/relationships/slide" Target="/ppt/slides/slide4.xml" Id="R708942b4c5e84add" /><Relationship Type="http://schemas.openxmlformats.org/officeDocument/2006/relationships/notesMaster" Target="/ppt/notesMasters/notesMaster1.xml" Id="R6405cf23b4cd4e36" /></Relationships>
</file>

<file path=ppt/notesSlides/_rels/notesSlide5.xml.rels>&#65279;<?xml version="1.0" encoding="utf-8"?><Relationships xmlns="http://schemas.openxmlformats.org/package/2006/relationships"><Relationship Type="http://schemas.openxmlformats.org/officeDocument/2006/relationships/slide" Target="/ppt/slides/slide5.xml" Id="R5a388b078924488d" /><Relationship Type="http://schemas.openxmlformats.org/officeDocument/2006/relationships/notesMaster" Target="/ppt/notesMasters/notesMaster1.xml" Id="Rb44ce81a34b142a9" /></Relationships>
</file>

<file path=ppt/notesSlides/_rels/notesSlide6.xml.rels>&#65279;<?xml version="1.0" encoding="utf-8"?><Relationships xmlns="http://schemas.openxmlformats.org/package/2006/relationships"><Relationship Type="http://schemas.openxmlformats.org/officeDocument/2006/relationships/slide" Target="/ppt/slides/slide6.xml" Id="R01d6a36dd64547a2" /><Relationship Type="http://schemas.openxmlformats.org/officeDocument/2006/relationships/notesMaster" Target="/ppt/notesMasters/notesMaster1.xml" Id="R76ccce5895a642d8" /></Relationships>
</file>

<file path=ppt/notesSlides/_rels/notesSlide7.xml.rels>&#65279;<?xml version="1.0" encoding="utf-8"?><Relationships xmlns="http://schemas.openxmlformats.org/package/2006/relationships"><Relationship Type="http://schemas.openxmlformats.org/officeDocument/2006/relationships/slide" Target="/ppt/slides/slide7.xml" Id="R9730de4f798d4b3f" /><Relationship Type="http://schemas.openxmlformats.org/officeDocument/2006/relationships/notesMaster" Target="/ppt/notesMasters/notesMaster1.xml" Id="R0fd080a41f954c38" /></Relationships>
</file>

<file path=ppt/notesSlides/_rels/notesSlide8.xml.rels>&#65279;<?xml version="1.0" encoding="utf-8"?><Relationships xmlns="http://schemas.openxmlformats.org/package/2006/relationships"><Relationship Type="http://schemas.openxmlformats.org/officeDocument/2006/relationships/slide" Target="/ppt/slides/slide8.xml" Id="R4e4d1637f39d448b" /><Relationship Type="http://schemas.openxmlformats.org/officeDocument/2006/relationships/notesMaster" Target="/ppt/notesMasters/notesMaster1.xml" Id="Rc71a3e945607417f" /></Relationships>
</file>

<file path=ppt/notesSlides/_rels/notesSlide9.xml.rels>&#65279;<?xml version="1.0" encoding="utf-8"?><Relationships xmlns="http://schemas.openxmlformats.org/package/2006/relationships"><Relationship Type="http://schemas.openxmlformats.org/officeDocument/2006/relationships/slide" Target="/ppt/slides/slide9.xml" Id="Rc74523ab646c4fa3" /><Relationship Type="http://schemas.openxmlformats.org/officeDocument/2006/relationships/notesMaster" Target="/ppt/notesMasters/notesMaster1.xml" Id="R11c0d926fc114d0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6d4223f28754822" /><Relationship Type="http://schemas.openxmlformats.org/officeDocument/2006/relationships/notesMaster" Target="/ppt/notesMasters/notesMaster1.xml" Id="Rcb9320c5f2d04d0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9bc82db41b44cca" /><Relationship Type="http://schemas.openxmlformats.org/officeDocument/2006/relationships/notesMaster" Target="/ppt/notesMasters/notesMaster1.xml" Id="Rd665fc07f743410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54d8eb27fa64a49" /><Relationship Type="http://schemas.openxmlformats.org/officeDocument/2006/relationships/notesMaster" Target="/ppt/notesMasters/notesMaster1.xml" Id="R827b2f561417439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6eff0664e774c22" /><Relationship Type="http://schemas.openxmlformats.org/officeDocument/2006/relationships/notesMaster" Target="/ppt/notesMasters/notesMaster1.xml" Id="R5a119bfc084545c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Updated platform overview, November 2, 2026. Owner-provided app campaign direction. Public overview: https://channels.biz/ and https://channels.biz/membership/.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Platform positioning: https://channels.biz/about/ (reviewed November 2, 2026). Blockchain explanation is general background. This overview does not independently verify that every platform feature or content item operates on-chain.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https://channels.biz/mcc-tokens-channel/ and https://channels.biz/about/. Public project descriptions reviewed November 2, 2026. No current market price, liquidity, staking yield or guaranteed return is represented. Contract addresses differ across older pages and are intentionally omitted pending confirmation.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official project page explicitly distinguishes MCC crypto tokens from Channels.biz site tokens: https://channels.biz/back-the-project-contribute-receive-tokens/. Also see https://channels.biz/mcc-tokens-channel/. No current purchase price or conversion promise is included.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https://channels.biz/ask-bot/ (reviewed November 2,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Owner-provided personal/business app and per-page PWA project context. https://channels.biz/membership/.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https://channels.biz/ask-bot/. Request-and-offer behavior from owner project context. Provider eligibility and availability vary.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Owner-provided Agent Line selection, ZIP coverage and claim flow context. https://channels.biz/ask-bot/.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Owner-provided platform positioning and city rollout decisions. https://channels.biz/ and https://www.mycitychannels.com/.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Owner-provided BOTB voting rules and November 2, 2026 migration context. Voting does not require a purchase. https://www.mycitychannels.com/fundraiser-board-game/.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https://channels.biz/date-planner/ (reviewed November 2, 2026). Owner-provided Atlanta pilot direction. Options depend on provider coverage and availability.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Owner-provided Club Kids Inc., city nonprofit participation and Toyz N’ Da Hood ’26 campaign context. https://channels.biz/christmas-toyz-n-da-hood-26-channels-biz/.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https://channels.biz/membership/ lists free Starter enrollment. Paid Agent setup and other services are separate. No guaranteed income, leads or bookings. Promotional illustration: owner’s “Channels.biz community app celebration.png”, generated artwork, not a photograph of a real event.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01ea101fe4f453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7a87e8c3b814e6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f31c6978f354bd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d563d553ccb4ee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ad75d2ddbad424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0a8c259df324e1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A74083B-0E67-4365-9E5A-97C4D72C7EA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B962C8EA-8E73-4245-94FC-39DB1C9EEDB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5F15CBE-D620-4CF1-B08E-A3A183E3CCF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E86B588-838D-4118-80BF-100DAF41C7F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16F982A-56E4-4E66-9579-2F271E4E022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CFEC78C-42AE-4B70-A9E2-96408A87DD7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223D093-F975-4AD4-AF6C-E5696EBEB96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D05A73B-1A93-494E-97B5-77648C870C5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967B7F1-6C8B-4F13-A632-324D627D89D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FA6E84A-8E38-4853-83F1-A70733F6738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d646a6cece24eeb" /><Relationship Type="http://schemas.openxmlformats.org/officeDocument/2006/relationships/slideLayout" Target="/ppt/slideLayouts/slideLayout1.xml" Id="Re0b2835396f34b6f" /><Relationship Type="http://schemas.openxmlformats.org/officeDocument/2006/relationships/slideLayout" Target="/ppt/slideLayouts/slideLayout2.xml" Id="R496e29962af246aa" /><Relationship Type="http://schemas.openxmlformats.org/officeDocument/2006/relationships/slideLayout" Target="/ppt/slideLayouts/slideLayout3.xml" Id="R2f51645f30544538" /><Relationship Type="http://schemas.openxmlformats.org/officeDocument/2006/relationships/slideLayout" Target="/ppt/slideLayouts/slideLayout4.xml" Id="R2f60cbd7cbcd45d4" /><Relationship Type="http://schemas.openxmlformats.org/officeDocument/2006/relationships/slideLayout" Target="/ppt/slideLayouts/slideLayout5.xml" Id="R8572b1e9bd764bc7" /><Relationship Type="http://schemas.openxmlformats.org/officeDocument/2006/relationships/slideLayout" Target="/ppt/slideLayouts/slideLayout6.xml" Id="R93ccbf3498874d4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0b2835396f34b6f"/>
    <p:sldLayoutId xmlns:r="http://schemas.openxmlformats.org/officeDocument/2006/relationships" id="2147483650" r:id="R496e29962af246aa"/>
    <p:sldLayoutId xmlns:r="http://schemas.openxmlformats.org/officeDocument/2006/relationships" id="2147483651" r:id="R2f51645f30544538"/>
    <p:sldLayoutId xmlns:r="http://schemas.openxmlformats.org/officeDocument/2006/relationships" id="2147483652" r:id="R2f60cbd7cbcd45d4"/>
    <p:sldLayoutId xmlns:r="http://schemas.openxmlformats.org/officeDocument/2006/relationships" id="2147483653" r:id="R8572b1e9bd764bc7"/>
    <p:sldLayoutId xmlns:r="http://schemas.openxmlformats.org/officeDocument/2006/relationships" id="2147483654" r:id="R93ccbf3498874d4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cd565fb0442447a" /><Relationship Type="http://schemas.openxmlformats.org/officeDocument/2006/relationships/notesSlide" Target="/ppt/notesSlides/notesSlide1.xml" Id="R88249dc5aeea468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56d7e506e0c4235" /><Relationship Type="http://schemas.openxmlformats.org/officeDocument/2006/relationships/notesSlide" Target="/ppt/notesSlides/notesSlide2.xml" Id="R62c1986e748d484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fd78486fe7f4fad" /><Relationship Type="http://schemas.openxmlformats.org/officeDocument/2006/relationships/notesSlide" Target="/ppt/notesSlides/notesSlide3.xml" Id="R9ae68179cf4e4bf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88005126f664930" /><Relationship Type="http://schemas.openxmlformats.org/officeDocument/2006/relationships/notesSlide" Target="/ppt/notesSlides/notesSlide4.xml" Id="R587e02a867954cc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6632c6e028b49dc" /><Relationship Type="http://schemas.openxmlformats.org/officeDocument/2006/relationships/notesSlide" Target="/ppt/notesSlides/notesSlide5.xml" Id="R7bc20131edcc4a0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720401272e44de5" /><Relationship Type="http://schemas.openxmlformats.org/officeDocument/2006/relationships/notesSlide" Target="/ppt/notesSlides/notesSlide6.xml" Id="R9293798408d24e19"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aafad79f41e4a5b" /><Relationship Type="http://schemas.openxmlformats.org/officeDocument/2006/relationships/notesSlide" Target="/ppt/notesSlides/notesSlide7.xml" Id="R504814bf865c4ea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de1094875dbb4f05" /><Relationship Type="http://schemas.openxmlformats.org/officeDocument/2006/relationships/notesSlide" Target="/ppt/notesSlides/notesSlide8.xml" Id="Rc1e56cd663a74c70"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30d0fec62d1344df" /><Relationship Type="http://schemas.openxmlformats.org/officeDocument/2006/relationships/notesSlide" Target="/ppt/notesSlides/notesSlide9.xml" Id="R0e689345f83e4d0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dae2e58b7cbb4003" /><Relationship Type="http://schemas.openxmlformats.org/officeDocument/2006/relationships/notesSlide" Target="/ppt/notesSlides/notesSlide10.xml" Id="R95e54a9837c04d3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bade36514db4b6c" /><Relationship Type="http://schemas.openxmlformats.org/officeDocument/2006/relationships/notesSlide" Target="/ppt/notesSlides/notesSlide11.xml" Id="Rb462f42d7abb47b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af8163eaf72d4b8b" /><Relationship Type="http://schemas.openxmlformats.org/officeDocument/2006/relationships/notesSlide" Target="/ppt/notesSlides/notesSlide12.xml" Id="Reb6704399a5d412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2b6abb6699b841aa" /><Relationship Type="http://schemas.openxmlformats.org/officeDocument/2006/relationships/image" Target="/ppt/media/image.png" Id="R43a22ef5554b477b" /><Relationship Type="http://schemas.openxmlformats.org/officeDocument/2006/relationships/notesSlide" Target="/ppt/notesSlides/notesSlide13.xml" Id="Ra63bc7f0a40543ee" /></Relationships>
</file>

<file path=ppt/slides/slide1.xml><?xml version="1.0" encoding="utf-8"?>
<p:sld xmlns:p="http://schemas.openxmlformats.org/presentationml/2006/main">
  <p:cSld>
    <p:bg>
      <p:bgPr>
        <a:solidFill xmlns:a="http://schemas.openxmlformats.org/drawingml/2006/main">
          <a:srgbClr val="071A30"/>
        </a:solidFill>
      </p:bgPr>
    </p:bg>
    <p:spTree>
      <p:nvGrpSpPr>
        <p:cNvPr id="1" name=""/>
        <p:cNvGrpSpPr/>
        <p:nvPr/>
      </p:nvGrpSpPr>
      <p:grpSpPr>
        <a:xfrm xmlns:a="http://schemas.openxmlformats.org/drawingml/2006/main"/>
      </p:grpSpPr>
      <p:sp>
        <p:nvSpPr>
          <p:cNvPr id="7" name="brand">
            <a:extLst xmlns:a="http://schemas.openxmlformats.org/drawingml/2006/main">
              <a:ext uri="{FF2B5EF4-FFF2-40B4-BE49-F238E27FC236}">
                <a16:creationId xmlns:a16="http://schemas.microsoft.com/office/drawing/2014/main" id="{2644C944-424A-429C-B0DB-41B9ED9F855A}"/>
              </a:ext>
            </a:extLst>
          </p:cNvPr>
          <p:cNvSpPr>
            <a:spLocks xmlns:a="http://schemas.openxmlformats.org/drawingml/2006/main" noGrp="1"/>
          </p:cNvSpPr>
          <p:nvPr/>
        </p:nvSpPr>
        <p:spPr>
          <a:xfrm xmlns:a="http://schemas.openxmlformats.org/drawingml/2006/main">
            <a:off x="609600" y="36195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CHANNELS.BIZ</a:t>
            </a:r>
          </a:p>
        </p:txBody>
      </p:sp>
      <p:sp>
        <p:nvSpPr>
          <p:cNvPr id="2" name="page">
            <a:extLst xmlns:a="http://schemas.openxmlformats.org/drawingml/2006/main">
              <a:ext uri="{FF2B5EF4-FFF2-40B4-BE49-F238E27FC236}">
                <a16:creationId xmlns:a16="http://schemas.microsoft.com/office/drawing/2014/main" id="{495B5EC0-B221-42C9-8F84-FFDA8E13A1C1}"/>
              </a:ext>
            </a:extLst>
          </p:cNvPr>
          <p:cNvSpPr>
            <a:spLocks xmlns:a="http://schemas.openxmlformats.org/drawingml/2006/main" noGrp="1"/>
          </p:cNvSpPr>
          <p:nvPr/>
        </p:nvSpPr>
        <p:spPr>
          <a:xfrm xmlns:a="http://schemas.openxmlformats.org/drawingml/2006/main">
            <a:off x="10953750" y="361950"/>
            <a:ext cx="6191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01</a:t>
            </a:r>
          </a:p>
        </p:txBody>
      </p:sp>
      <p:sp>
        <p:nvSpPr>
          <p:cNvPr id="3" name="title">
            <a:extLst xmlns:a="http://schemas.openxmlformats.org/drawingml/2006/main">
              <a:ext uri="{FF2B5EF4-FFF2-40B4-BE49-F238E27FC236}">
                <a16:creationId xmlns:a16="http://schemas.microsoft.com/office/drawing/2014/main" id="{48BC65F5-6328-46AF-B2AD-011D7988A9D2}"/>
              </a:ext>
            </a:extLst>
          </p:cNvPr>
          <p:cNvSpPr>
            <a:spLocks xmlns:a="http://schemas.openxmlformats.org/drawingml/2006/main" noGrp="1"/>
          </p:cNvSpPr>
          <p:nvPr/>
        </p:nvSpPr>
        <p:spPr>
          <a:xfrm xmlns:a="http://schemas.openxmlformats.org/drawingml/2006/main">
            <a:off x="609600" y="1619250"/>
            <a:ext cx="108585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7500" b="1">
                <a:solidFill>
                  <a:srgbClr val="F7F9FC"/>
                </a:solidFill>
                <a:latin typeface="DejaVu Sans"/>
                <a:ea typeface="DejaVu Sans"/>
                <a:cs typeface="DejaVu Sans"/>
              </a:defRPr>
            </a:defPPr>
            <a:lvl1pPr>
              <a:defRPr sz="7500" b="1">
                <a:solidFill>
                  <a:srgbClr val="F7F9FC"/>
                </a:solidFill>
                <a:latin typeface="DejaVu Sans"/>
                <a:ea typeface="DejaVu Sans"/>
                <a:cs typeface="DejaVu Sans"/>
              </a:defRPr>
            </a:lvl1pPr>
            <a:lvl2pPr>
              <a:defRPr sz="7500" b="1">
                <a:solidFill>
                  <a:srgbClr val="F7F9FC"/>
                </a:solidFill>
                <a:latin typeface="DejaVu Sans"/>
                <a:ea typeface="DejaVu Sans"/>
                <a:cs typeface="DejaVu Sans"/>
              </a:defRPr>
            </a:lvl2pPr>
            <a:lvl3pPr>
              <a:defRPr sz="7500" b="1">
                <a:solidFill>
                  <a:srgbClr val="F7F9FC"/>
                </a:solidFill>
                <a:latin typeface="DejaVu Sans"/>
                <a:ea typeface="DejaVu Sans"/>
                <a:cs typeface="DejaVu Sans"/>
              </a:defRPr>
            </a:lvl3pPr>
            <a:lvl4pPr>
              <a:defRPr sz="7500" b="1">
                <a:solidFill>
                  <a:srgbClr val="F7F9FC"/>
                </a:solidFill>
                <a:latin typeface="DejaVu Sans"/>
                <a:ea typeface="DejaVu Sans"/>
                <a:cs typeface="DejaVu Sans"/>
              </a:defRPr>
            </a:lvl4pPr>
            <a:lvl5pPr>
              <a:defRPr sz="7500" b="1">
                <a:solidFill>
                  <a:srgbClr val="F7F9FC"/>
                </a:solidFill>
                <a:latin typeface="DejaVu Sans"/>
                <a:ea typeface="DejaVu Sans"/>
                <a:cs typeface="DejaVu Sans"/>
              </a:defRPr>
            </a:lvl5pPr>
            <a:lvl6pPr>
              <a:defRPr sz="7500" b="1">
                <a:solidFill>
                  <a:srgbClr val="F7F9FC"/>
                </a:solidFill>
                <a:latin typeface="DejaVu Sans"/>
                <a:ea typeface="DejaVu Sans"/>
                <a:cs typeface="DejaVu Sans"/>
              </a:defRPr>
            </a:lvl6pPr>
            <a:lvl7pPr>
              <a:defRPr sz="7500" b="1">
                <a:solidFill>
                  <a:srgbClr val="F7F9FC"/>
                </a:solidFill>
                <a:latin typeface="DejaVu Sans"/>
                <a:ea typeface="DejaVu Sans"/>
                <a:cs typeface="DejaVu Sans"/>
              </a:defRPr>
            </a:lvl7pPr>
            <a:lvl8pPr>
              <a:defRPr sz="7500" b="1">
                <a:solidFill>
                  <a:srgbClr val="F7F9FC"/>
                </a:solidFill>
                <a:latin typeface="DejaVu Sans"/>
                <a:ea typeface="DejaVu Sans"/>
                <a:cs typeface="DejaVu Sans"/>
              </a:defRPr>
            </a:lvl8pPr>
            <a:lvl9pPr>
              <a:defRPr sz="7500" b="1">
                <a:solidFill>
                  <a:srgbClr val="F7F9FC"/>
                </a:solidFill>
                <a:latin typeface="DejaVu Sans"/>
                <a:ea typeface="DejaVu Sans"/>
                <a:cs typeface="DejaVu Sans"/>
              </a:defRPr>
            </a:lvl9pPr>
          </a:lstStyle>
          <a:p xmlns:a="http://schemas.openxmlformats.org/drawingml/2006/main">
            <a:pPr>
              <a:defRPr sz="7500" b="1">
                <a:solidFill>
                  <a:srgbClr val="F7F9FC"/>
                </a:solidFill>
                <a:latin typeface="DejaVu Sans"/>
                <a:ea typeface="DejaVu Sans"/>
                <a:cs typeface="DejaVu Sans"/>
              </a:defRPr>
            </a:pPr>
            <a:r>
              <a:rPr sz="7500" b="1">
                <a:solidFill>
                  <a:srgbClr val="F7F9FC"/>
                </a:solidFill>
                <a:latin typeface="DejaVu Sans"/>
                <a:ea typeface="DejaVu Sans"/>
                <a:cs typeface="DejaVu Sans"/>
              </a:rPr>
              <a:t>Channels.biz</a:t>
            </a:r>
          </a:p>
        </p:txBody>
      </p:sp>
      <p:sp>
        <p:nvSpPr>
          <p:cNvPr id="4" name="lead">
            <a:extLst xmlns:a="http://schemas.openxmlformats.org/drawingml/2006/main">
              <a:ext uri="{FF2B5EF4-FFF2-40B4-BE49-F238E27FC236}">
                <a16:creationId xmlns:a16="http://schemas.microsoft.com/office/drawing/2014/main" id="{B7DE8FA8-C835-405E-B166-A350ED9856E4}"/>
              </a:ext>
            </a:extLst>
          </p:cNvPr>
          <p:cNvSpPr>
            <a:spLocks xmlns:a="http://schemas.openxmlformats.org/drawingml/2006/main" noGrp="1"/>
          </p:cNvSpPr>
          <p:nvPr/>
        </p:nvSpPr>
        <p:spPr>
          <a:xfrm xmlns:a="http://schemas.openxmlformats.org/drawingml/2006/main">
            <a:off x="647700" y="3200400"/>
            <a:ext cx="105727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600" b="1">
                <a:solidFill>
                  <a:srgbClr val="F4C64F"/>
                </a:solidFill>
                <a:latin typeface="DejaVu Sans"/>
                <a:ea typeface="DejaVu Sans"/>
                <a:cs typeface="DejaVu Sans"/>
              </a:defRPr>
            </a:defPPr>
            <a:lvl1pPr>
              <a:defRPr sz="3600" b="1">
                <a:solidFill>
                  <a:srgbClr val="F4C64F"/>
                </a:solidFill>
                <a:latin typeface="DejaVu Sans"/>
                <a:ea typeface="DejaVu Sans"/>
                <a:cs typeface="DejaVu Sans"/>
              </a:defRPr>
            </a:lvl1pPr>
            <a:lvl2pPr>
              <a:defRPr sz="3600" b="1">
                <a:solidFill>
                  <a:srgbClr val="F4C64F"/>
                </a:solidFill>
                <a:latin typeface="DejaVu Sans"/>
                <a:ea typeface="DejaVu Sans"/>
                <a:cs typeface="DejaVu Sans"/>
              </a:defRPr>
            </a:lvl2pPr>
            <a:lvl3pPr>
              <a:defRPr sz="3600" b="1">
                <a:solidFill>
                  <a:srgbClr val="F4C64F"/>
                </a:solidFill>
                <a:latin typeface="DejaVu Sans"/>
                <a:ea typeface="DejaVu Sans"/>
                <a:cs typeface="DejaVu Sans"/>
              </a:defRPr>
            </a:lvl3pPr>
            <a:lvl4pPr>
              <a:defRPr sz="3600" b="1">
                <a:solidFill>
                  <a:srgbClr val="F4C64F"/>
                </a:solidFill>
                <a:latin typeface="DejaVu Sans"/>
                <a:ea typeface="DejaVu Sans"/>
                <a:cs typeface="DejaVu Sans"/>
              </a:defRPr>
            </a:lvl4pPr>
            <a:lvl5pPr>
              <a:defRPr sz="3600" b="1">
                <a:solidFill>
                  <a:srgbClr val="F4C64F"/>
                </a:solidFill>
                <a:latin typeface="DejaVu Sans"/>
                <a:ea typeface="DejaVu Sans"/>
                <a:cs typeface="DejaVu Sans"/>
              </a:defRPr>
            </a:lvl5pPr>
            <a:lvl6pPr>
              <a:defRPr sz="3600" b="1">
                <a:solidFill>
                  <a:srgbClr val="F4C64F"/>
                </a:solidFill>
                <a:latin typeface="DejaVu Sans"/>
                <a:ea typeface="DejaVu Sans"/>
                <a:cs typeface="DejaVu Sans"/>
              </a:defRPr>
            </a:lvl6pPr>
            <a:lvl7pPr>
              <a:defRPr sz="3600" b="1">
                <a:solidFill>
                  <a:srgbClr val="F4C64F"/>
                </a:solidFill>
                <a:latin typeface="DejaVu Sans"/>
                <a:ea typeface="DejaVu Sans"/>
                <a:cs typeface="DejaVu Sans"/>
              </a:defRPr>
            </a:lvl7pPr>
            <a:lvl8pPr>
              <a:defRPr sz="3600" b="1">
                <a:solidFill>
                  <a:srgbClr val="F4C64F"/>
                </a:solidFill>
                <a:latin typeface="DejaVu Sans"/>
                <a:ea typeface="DejaVu Sans"/>
                <a:cs typeface="DejaVu Sans"/>
              </a:defRPr>
            </a:lvl8pPr>
            <a:lvl9pPr>
              <a:defRPr sz="3600" b="1">
                <a:solidFill>
                  <a:srgbClr val="F4C64F"/>
                </a:solidFill>
                <a:latin typeface="DejaVu Sans"/>
                <a:ea typeface="DejaVu Sans"/>
                <a:cs typeface="DejaVu Sans"/>
              </a:defRPr>
            </a:lvl9pPr>
          </a:lstStyle>
          <a:p xmlns:a="http://schemas.openxmlformats.org/drawingml/2006/main">
            <a:pPr>
              <a:defRPr sz="3600" b="1">
                <a:solidFill>
                  <a:srgbClr val="F4C64F"/>
                </a:solidFill>
                <a:latin typeface="DejaVu Sans"/>
                <a:ea typeface="DejaVu Sans"/>
                <a:cs typeface="DejaVu Sans"/>
              </a:defRPr>
            </a:pPr>
            <a:r>
              <a:rPr sz="3600" b="1">
                <a:solidFill>
                  <a:srgbClr val="F4C64F"/>
                </a:solidFill>
                <a:latin typeface="DejaVu Sans"/>
                <a:ea typeface="DejaVu Sans"/>
                <a:cs typeface="DejaVu Sans"/>
              </a:rPr>
              <a:t>Your personal or business app</a:t>
            </a:r>
          </a:p>
        </p:txBody>
      </p:sp>
      <p:sp>
        <p:nvSpPr>
          <p:cNvPr id="5" name="body">
            <a:extLst xmlns:a="http://schemas.openxmlformats.org/drawingml/2006/main">
              <a:ext uri="{FF2B5EF4-FFF2-40B4-BE49-F238E27FC236}">
                <a16:creationId xmlns:a16="http://schemas.microsoft.com/office/drawing/2014/main" id="{4F58DD66-387C-4EC1-82E2-92190342402F}"/>
              </a:ext>
            </a:extLst>
          </p:cNvPr>
          <p:cNvSpPr>
            <a:spLocks xmlns:a="http://schemas.openxmlformats.org/drawingml/2006/main" noGrp="1"/>
          </p:cNvSpPr>
          <p:nvPr/>
        </p:nvSpPr>
        <p:spPr>
          <a:xfrm xmlns:a="http://schemas.openxmlformats.org/drawingml/2006/main">
            <a:off x="666750" y="4267200"/>
            <a:ext cx="9525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BDCDE0"/>
                </a:solidFill>
                <a:latin typeface="DejaVu Sans"/>
                <a:ea typeface="DejaVu Sans"/>
                <a:cs typeface="DejaVu Sans"/>
              </a:defRPr>
            </a:defPPr>
            <a:lvl1pPr>
              <a:defRPr sz="2250" b="0">
                <a:solidFill>
                  <a:srgbClr val="BDCDE0"/>
                </a:solidFill>
                <a:latin typeface="DejaVu Sans"/>
                <a:ea typeface="DejaVu Sans"/>
                <a:cs typeface="DejaVu Sans"/>
              </a:defRPr>
            </a:lvl1pPr>
            <a:lvl2pPr>
              <a:defRPr sz="2250" b="0">
                <a:solidFill>
                  <a:srgbClr val="BDCDE0"/>
                </a:solidFill>
                <a:latin typeface="DejaVu Sans"/>
                <a:ea typeface="DejaVu Sans"/>
                <a:cs typeface="DejaVu Sans"/>
              </a:defRPr>
            </a:lvl2pPr>
            <a:lvl3pPr>
              <a:defRPr sz="2250" b="0">
                <a:solidFill>
                  <a:srgbClr val="BDCDE0"/>
                </a:solidFill>
                <a:latin typeface="DejaVu Sans"/>
                <a:ea typeface="DejaVu Sans"/>
                <a:cs typeface="DejaVu Sans"/>
              </a:defRPr>
            </a:lvl3pPr>
            <a:lvl4pPr>
              <a:defRPr sz="2250" b="0">
                <a:solidFill>
                  <a:srgbClr val="BDCDE0"/>
                </a:solidFill>
                <a:latin typeface="DejaVu Sans"/>
                <a:ea typeface="DejaVu Sans"/>
                <a:cs typeface="DejaVu Sans"/>
              </a:defRPr>
            </a:lvl4pPr>
            <a:lvl5pPr>
              <a:defRPr sz="2250" b="0">
                <a:solidFill>
                  <a:srgbClr val="BDCDE0"/>
                </a:solidFill>
                <a:latin typeface="DejaVu Sans"/>
                <a:ea typeface="DejaVu Sans"/>
                <a:cs typeface="DejaVu Sans"/>
              </a:defRPr>
            </a:lvl5pPr>
            <a:lvl6pPr>
              <a:defRPr sz="2250" b="0">
                <a:solidFill>
                  <a:srgbClr val="BDCDE0"/>
                </a:solidFill>
                <a:latin typeface="DejaVu Sans"/>
                <a:ea typeface="DejaVu Sans"/>
                <a:cs typeface="DejaVu Sans"/>
              </a:defRPr>
            </a:lvl6pPr>
            <a:lvl7pPr>
              <a:defRPr sz="2250" b="0">
                <a:solidFill>
                  <a:srgbClr val="BDCDE0"/>
                </a:solidFill>
                <a:latin typeface="DejaVu Sans"/>
                <a:ea typeface="DejaVu Sans"/>
                <a:cs typeface="DejaVu Sans"/>
              </a:defRPr>
            </a:lvl7pPr>
            <a:lvl8pPr>
              <a:defRPr sz="2250" b="0">
                <a:solidFill>
                  <a:srgbClr val="BDCDE0"/>
                </a:solidFill>
                <a:latin typeface="DejaVu Sans"/>
                <a:ea typeface="DejaVu Sans"/>
                <a:cs typeface="DejaVu Sans"/>
              </a:defRPr>
            </a:lvl8pPr>
            <a:lvl9pPr>
              <a:defRPr sz="2250" b="0">
                <a:solidFill>
                  <a:srgbClr val="BDCDE0"/>
                </a:solidFill>
                <a:latin typeface="DejaVu Sans"/>
                <a:ea typeface="DejaVu Sans"/>
                <a:cs typeface="DejaVu Sans"/>
              </a:defRPr>
            </a:lvl9pPr>
          </a:lstStyle>
          <a:p xmlns:a="http://schemas.openxmlformats.org/drawingml/2006/main">
            <a:pPr>
              <a:defRPr sz="2250" b="0">
                <a:solidFill>
                  <a:srgbClr val="BDCDE0"/>
                </a:solidFill>
                <a:latin typeface="DejaVu Sans"/>
                <a:ea typeface="DejaVu Sans"/>
                <a:cs typeface="DejaVu Sans"/>
              </a:defRPr>
            </a:pPr>
            <a:r>
              <a:rPr sz="2250" b="0">
                <a:solidFill>
                  <a:srgbClr val="BDCDE0"/>
                </a:solidFill>
                <a:latin typeface="DejaVu Sans"/>
                <a:ea typeface="DejaVu Sans"/>
                <a:cs typeface="DejaVu Sans"/>
              </a:rPr>
              <a:t>AI, Web3 and blockchain technology.</a:t>
            </a:r>
          </a:p>
          <a:p xmlns:a="http://schemas.openxmlformats.org/drawingml/2006/main">
            <a:pPr>
              <a:defRPr sz="2250" b="0">
                <a:solidFill>
                  <a:srgbClr val="BDCDE0"/>
                </a:solidFill>
                <a:latin typeface="DejaVu Sans"/>
                <a:ea typeface="DejaVu Sans"/>
                <a:cs typeface="DejaVu Sans"/>
              </a:defRPr>
            </a:pPr>
            <a:r>
              <a:rPr sz="2250" b="0">
                <a:solidFill>
                  <a:srgbClr val="BDCDE0"/>
                </a:solidFill>
                <a:latin typeface="DejaVu Sans"/>
                <a:ea typeface="DejaVu Sans"/>
                <a:cs typeface="DejaVu Sans"/>
              </a:rPr>
              <a:t>The $MCC MyCityChannels ecosystem.</a:t>
            </a:r>
          </a:p>
        </p:txBody>
      </p:sp>
      <p:sp>
        <p:nvSpPr>
          <p:cNvPr id="6" name="edition">
            <a:extLst xmlns:a="http://schemas.openxmlformats.org/drawingml/2006/main">
              <a:ext uri="{FF2B5EF4-FFF2-40B4-BE49-F238E27FC236}">
                <a16:creationId xmlns:a16="http://schemas.microsoft.com/office/drawing/2014/main" id="{BC1E1225-22F1-4EF0-895A-E13AD3C396A1}"/>
              </a:ext>
            </a:extLst>
          </p:cNvPr>
          <p:cNvSpPr>
            <a:spLocks xmlns:a="http://schemas.openxmlformats.org/drawingml/2006/main" noGrp="1"/>
          </p:cNvSpPr>
          <p:nvPr/>
        </p:nvSpPr>
        <p:spPr>
          <a:xfrm xmlns:a="http://schemas.openxmlformats.org/drawingml/2006/main">
            <a:off x="666750" y="6057900"/>
            <a:ext cx="8572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0">
                <a:solidFill>
                  <a:srgbClr val="BDCDE0"/>
                </a:solidFill>
                <a:latin typeface="DejaVu Sans"/>
                <a:ea typeface="DejaVu Sans"/>
                <a:cs typeface="DejaVu Sans"/>
              </a:defRPr>
            </a:defPPr>
            <a:lvl1pPr>
              <a:defRPr sz="1500" b="0">
                <a:solidFill>
                  <a:srgbClr val="BDCDE0"/>
                </a:solidFill>
                <a:latin typeface="DejaVu Sans"/>
                <a:ea typeface="DejaVu Sans"/>
                <a:cs typeface="DejaVu Sans"/>
              </a:defRPr>
            </a:lvl1pPr>
            <a:lvl2pPr>
              <a:defRPr sz="1500" b="0">
                <a:solidFill>
                  <a:srgbClr val="BDCDE0"/>
                </a:solidFill>
                <a:latin typeface="DejaVu Sans"/>
                <a:ea typeface="DejaVu Sans"/>
                <a:cs typeface="DejaVu Sans"/>
              </a:defRPr>
            </a:lvl2pPr>
            <a:lvl3pPr>
              <a:defRPr sz="1500" b="0">
                <a:solidFill>
                  <a:srgbClr val="BDCDE0"/>
                </a:solidFill>
                <a:latin typeface="DejaVu Sans"/>
                <a:ea typeface="DejaVu Sans"/>
                <a:cs typeface="DejaVu Sans"/>
              </a:defRPr>
            </a:lvl3pPr>
            <a:lvl4pPr>
              <a:defRPr sz="1500" b="0">
                <a:solidFill>
                  <a:srgbClr val="BDCDE0"/>
                </a:solidFill>
                <a:latin typeface="DejaVu Sans"/>
                <a:ea typeface="DejaVu Sans"/>
                <a:cs typeface="DejaVu Sans"/>
              </a:defRPr>
            </a:lvl4pPr>
            <a:lvl5pPr>
              <a:defRPr sz="1500" b="0">
                <a:solidFill>
                  <a:srgbClr val="BDCDE0"/>
                </a:solidFill>
                <a:latin typeface="DejaVu Sans"/>
                <a:ea typeface="DejaVu Sans"/>
                <a:cs typeface="DejaVu Sans"/>
              </a:defRPr>
            </a:lvl5pPr>
            <a:lvl6pPr>
              <a:defRPr sz="1500" b="0">
                <a:solidFill>
                  <a:srgbClr val="BDCDE0"/>
                </a:solidFill>
                <a:latin typeface="DejaVu Sans"/>
                <a:ea typeface="DejaVu Sans"/>
                <a:cs typeface="DejaVu Sans"/>
              </a:defRPr>
            </a:lvl6pPr>
            <a:lvl7pPr>
              <a:defRPr sz="1500" b="0">
                <a:solidFill>
                  <a:srgbClr val="BDCDE0"/>
                </a:solidFill>
                <a:latin typeface="DejaVu Sans"/>
                <a:ea typeface="DejaVu Sans"/>
                <a:cs typeface="DejaVu Sans"/>
              </a:defRPr>
            </a:lvl7pPr>
            <a:lvl8pPr>
              <a:defRPr sz="1500" b="0">
                <a:solidFill>
                  <a:srgbClr val="BDCDE0"/>
                </a:solidFill>
                <a:latin typeface="DejaVu Sans"/>
                <a:ea typeface="DejaVu Sans"/>
                <a:cs typeface="DejaVu Sans"/>
              </a:defRPr>
            </a:lvl8pPr>
            <a:lvl9pPr>
              <a:defRPr sz="1500" b="0">
                <a:solidFill>
                  <a:srgbClr val="BDCDE0"/>
                </a:solidFill>
                <a:latin typeface="DejaVu Sans"/>
                <a:ea typeface="DejaVu Sans"/>
                <a:cs typeface="DejaVu Sans"/>
              </a:defRPr>
            </a:lvl9pPr>
          </a:lstStyle>
          <a:p xmlns:a="http://schemas.openxmlformats.org/drawingml/2006/main">
            <a:pPr>
              <a:defRPr sz="1500" b="0">
                <a:solidFill>
                  <a:srgbClr val="BDCDE0"/>
                </a:solidFill>
                <a:latin typeface="DejaVu Sans"/>
                <a:ea typeface="DejaVu Sans"/>
                <a:cs typeface="DejaVu Sans"/>
              </a:defRPr>
            </a:pPr>
            <a:r>
              <a:rPr sz="1500" b="0">
                <a:solidFill>
                  <a:srgbClr val="BDCDE0"/>
                </a:solidFill>
                <a:latin typeface="DejaVu Sans"/>
                <a:ea typeface="DejaVu Sans"/>
                <a:cs typeface="DejaVu Sans"/>
              </a:rPr>
              <a:t>Platform overview / November 2026</a:t>
            </a:r>
          </a:p>
        </p:txBody>
      </p:sp>
    </p:spTree>
    <p:extLst>
      <p:ext uri="{BB962C8B-B14F-4D97-AF65-F5344CB8AC3E}">
        <p14:creationId xmlns:p14="http://schemas.microsoft.com/office/powerpoint/2010/main" val="536992296"/>
      </p:ext>
    </p:extLst>
  </p:cSld>
</p:sld>
</file>

<file path=ppt/slides/slide2.xml><?xml version="1.0" encoding="utf-8"?>
<p:sld xmlns:p="http://schemas.openxmlformats.org/presentationml/2006/main">
  <p:cSld>
    <p:bg>
      <p:bgPr>
        <a:solidFill xmlns:a="http://schemas.openxmlformats.org/drawingml/2006/main">
          <a:srgbClr val="071A30"/>
        </a:solidFill>
      </p:bgPr>
    </p:bg>
    <p:spTree>
      <p:nvGrpSpPr>
        <p:cNvPr id="1" name=""/>
        <p:cNvGrpSpPr/>
        <p:nvPr/>
      </p:nvGrpSpPr>
      <p:grpSpPr>
        <a:xfrm xmlns:a="http://schemas.openxmlformats.org/drawingml/2006/main"/>
      </p:grpSpPr>
      <p:sp>
        <p:nvSpPr>
          <p:cNvPr id="11" name="brand">
            <a:extLst xmlns:a="http://schemas.openxmlformats.org/drawingml/2006/main">
              <a:ext uri="{FF2B5EF4-FFF2-40B4-BE49-F238E27FC236}">
                <a16:creationId xmlns:a16="http://schemas.microsoft.com/office/drawing/2014/main" id="{0A3ECFE8-25BD-4F33-9C13-35A3567F8995}"/>
              </a:ext>
            </a:extLst>
          </p:cNvPr>
          <p:cNvSpPr>
            <a:spLocks xmlns:a="http://schemas.openxmlformats.org/drawingml/2006/main" noGrp="1"/>
          </p:cNvSpPr>
          <p:nvPr/>
        </p:nvSpPr>
        <p:spPr>
          <a:xfrm xmlns:a="http://schemas.openxmlformats.org/drawingml/2006/main">
            <a:off x="609600" y="36195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CHANNELS.BIZ</a:t>
            </a:r>
          </a:p>
        </p:txBody>
      </p:sp>
      <p:sp>
        <p:nvSpPr>
          <p:cNvPr id="2" name="page">
            <a:extLst xmlns:a="http://schemas.openxmlformats.org/drawingml/2006/main">
              <a:ext uri="{FF2B5EF4-FFF2-40B4-BE49-F238E27FC236}">
                <a16:creationId xmlns:a16="http://schemas.microsoft.com/office/drawing/2014/main" id="{4527CD32-3DAB-4500-824E-D3EA18E2BC3F}"/>
              </a:ext>
            </a:extLst>
          </p:cNvPr>
          <p:cNvSpPr>
            <a:spLocks xmlns:a="http://schemas.openxmlformats.org/drawingml/2006/main" noGrp="1"/>
          </p:cNvSpPr>
          <p:nvPr/>
        </p:nvSpPr>
        <p:spPr>
          <a:xfrm xmlns:a="http://schemas.openxmlformats.org/drawingml/2006/main">
            <a:off x="10953750" y="361950"/>
            <a:ext cx="6191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02</a:t>
            </a:r>
          </a:p>
        </p:txBody>
      </p:sp>
      <p:sp>
        <p:nvSpPr>
          <p:cNvPr id="3" name="title">
            <a:extLst xmlns:a="http://schemas.openxmlformats.org/drawingml/2006/main">
              <a:ext uri="{FF2B5EF4-FFF2-40B4-BE49-F238E27FC236}">
                <a16:creationId xmlns:a16="http://schemas.microsoft.com/office/drawing/2014/main" id="{3D89C38C-64C1-455F-A6A4-93810D9B5F43}"/>
              </a:ext>
            </a:extLst>
          </p:cNvPr>
          <p:cNvSpPr>
            <a:spLocks xmlns:a="http://schemas.openxmlformats.org/drawingml/2006/main" noGrp="1"/>
          </p:cNvSpPr>
          <p:nvPr/>
        </p:nvSpPr>
        <p:spPr>
          <a:xfrm xmlns:a="http://schemas.openxmlformats.org/drawingml/2006/main">
            <a:off x="609600" y="9906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150" b="1">
                <a:solidFill>
                  <a:srgbClr val="F7F9FC"/>
                </a:solidFill>
                <a:latin typeface="DejaVu Sans"/>
                <a:ea typeface="DejaVu Sans"/>
                <a:cs typeface="DejaVu Sans"/>
              </a:defRPr>
            </a:defPPr>
            <a:lvl1pPr>
              <a:defRPr sz="3150" b="1">
                <a:solidFill>
                  <a:srgbClr val="F7F9FC"/>
                </a:solidFill>
                <a:latin typeface="DejaVu Sans"/>
                <a:ea typeface="DejaVu Sans"/>
                <a:cs typeface="DejaVu Sans"/>
              </a:defRPr>
            </a:lvl1pPr>
            <a:lvl2pPr>
              <a:defRPr sz="3150" b="1">
                <a:solidFill>
                  <a:srgbClr val="F7F9FC"/>
                </a:solidFill>
                <a:latin typeface="DejaVu Sans"/>
                <a:ea typeface="DejaVu Sans"/>
                <a:cs typeface="DejaVu Sans"/>
              </a:defRPr>
            </a:lvl2pPr>
            <a:lvl3pPr>
              <a:defRPr sz="3150" b="1">
                <a:solidFill>
                  <a:srgbClr val="F7F9FC"/>
                </a:solidFill>
                <a:latin typeface="DejaVu Sans"/>
                <a:ea typeface="DejaVu Sans"/>
                <a:cs typeface="DejaVu Sans"/>
              </a:defRPr>
            </a:lvl3pPr>
            <a:lvl4pPr>
              <a:defRPr sz="3150" b="1">
                <a:solidFill>
                  <a:srgbClr val="F7F9FC"/>
                </a:solidFill>
                <a:latin typeface="DejaVu Sans"/>
                <a:ea typeface="DejaVu Sans"/>
                <a:cs typeface="DejaVu Sans"/>
              </a:defRPr>
            </a:lvl4pPr>
            <a:lvl5pPr>
              <a:defRPr sz="3150" b="1">
                <a:solidFill>
                  <a:srgbClr val="F7F9FC"/>
                </a:solidFill>
                <a:latin typeface="DejaVu Sans"/>
                <a:ea typeface="DejaVu Sans"/>
                <a:cs typeface="DejaVu Sans"/>
              </a:defRPr>
            </a:lvl5pPr>
            <a:lvl6pPr>
              <a:defRPr sz="3150" b="1">
                <a:solidFill>
                  <a:srgbClr val="F7F9FC"/>
                </a:solidFill>
                <a:latin typeface="DejaVu Sans"/>
                <a:ea typeface="DejaVu Sans"/>
                <a:cs typeface="DejaVu Sans"/>
              </a:defRPr>
            </a:lvl6pPr>
            <a:lvl7pPr>
              <a:defRPr sz="3150" b="1">
                <a:solidFill>
                  <a:srgbClr val="F7F9FC"/>
                </a:solidFill>
                <a:latin typeface="DejaVu Sans"/>
                <a:ea typeface="DejaVu Sans"/>
                <a:cs typeface="DejaVu Sans"/>
              </a:defRPr>
            </a:lvl7pPr>
            <a:lvl8pPr>
              <a:defRPr sz="3150" b="1">
                <a:solidFill>
                  <a:srgbClr val="F7F9FC"/>
                </a:solidFill>
                <a:latin typeface="DejaVu Sans"/>
                <a:ea typeface="DejaVu Sans"/>
                <a:cs typeface="DejaVu Sans"/>
              </a:defRPr>
            </a:lvl8pPr>
            <a:lvl9pPr>
              <a:defRPr sz="3150" b="1">
                <a:solidFill>
                  <a:srgbClr val="F7F9FC"/>
                </a:solidFill>
                <a:latin typeface="DejaVu Sans"/>
                <a:ea typeface="DejaVu Sans"/>
                <a:cs typeface="DejaVu Sans"/>
              </a:defRPr>
            </a:lvl9pPr>
          </a:lstStyle>
          <a:p xmlns:a="http://schemas.openxmlformats.org/drawingml/2006/main">
            <a:pPr>
              <a:defRPr sz="3150" b="1">
                <a:solidFill>
                  <a:srgbClr val="F7F9FC"/>
                </a:solidFill>
                <a:latin typeface="DejaVu Sans"/>
                <a:ea typeface="DejaVu Sans"/>
                <a:cs typeface="DejaVu Sans"/>
              </a:defRPr>
            </a:pPr>
            <a:r>
              <a:rPr sz="3150" b="1">
                <a:solidFill>
                  <a:srgbClr val="F7F9FC"/>
                </a:solidFill>
                <a:latin typeface="DejaVu Sans"/>
                <a:ea typeface="DejaVu Sans"/>
                <a:cs typeface="DejaVu Sans"/>
              </a:rPr>
              <a:t>Web3 and blockchain technology</a:t>
            </a:r>
          </a:p>
        </p:txBody>
      </p:sp>
      <p:sp>
        <p:nvSpPr>
          <p:cNvPr id="4" name="lead">
            <a:extLst xmlns:a="http://schemas.openxmlformats.org/drawingml/2006/main">
              <a:ext uri="{FF2B5EF4-FFF2-40B4-BE49-F238E27FC236}">
                <a16:creationId xmlns:a16="http://schemas.microsoft.com/office/drawing/2014/main" id="{1278EE89-7951-4FAA-B5BE-99588F5BE815}"/>
              </a:ext>
            </a:extLst>
          </p:cNvPr>
          <p:cNvSpPr>
            <a:spLocks xmlns:a="http://schemas.openxmlformats.org/drawingml/2006/main" noGrp="1"/>
          </p:cNvSpPr>
          <p:nvPr/>
        </p:nvSpPr>
        <p:spPr>
          <a:xfrm xmlns:a="http://schemas.openxmlformats.org/drawingml/2006/main">
            <a:off x="609600" y="2076450"/>
            <a:ext cx="104775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1">
                <a:solidFill>
                  <a:srgbClr val="F4C64F"/>
                </a:solidFill>
                <a:latin typeface="DejaVu Sans"/>
                <a:ea typeface="DejaVu Sans"/>
                <a:cs typeface="DejaVu Sans"/>
              </a:defRPr>
            </a:defPPr>
            <a:lvl1pPr>
              <a:defRPr sz="2775" b="1">
                <a:solidFill>
                  <a:srgbClr val="F4C64F"/>
                </a:solidFill>
                <a:latin typeface="DejaVu Sans"/>
                <a:ea typeface="DejaVu Sans"/>
                <a:cs typeface="DejaVu Sans"/>
              </a:defRPr>
            </a:lvl1pPr>
            <a:lvl2pPr>
              <a:defRPr sz="2775" b="1">
                <a:solidFill>
                  <a:srgbClr val="F4C64F"/>
                </a:solidFill>
                <a:latin typeface="DejaVu Sans"/>
                <a:ea typeface="DejaVu Sans"/>
                <a:cs typeface="DejaVu Sans"/>
              </a:defRPr>
            </a:lvl2pPr>
            <a:lvl3pPr>
              <a:defRPr sz="2775" b="1">
                <a:solidFill>
                  <a:srgbClr val="F4C64F"/>
                </a:solidFill>
                <a:latin typeface="DejaVu Sans"/>
                <a:ea typeface="DejaVu Sans"/>
                <a:cs typeface="DejaVu Sans"/>
              </a:defRPr>
            </a:lvl3pPr>
            <a:lvl4pPr>
              <a:defRPr sz="2775" b="1">
                <a:solidFill>
                  <a:srgbClr val="F4C64F"/>
                </a:solidFill>
                <a:latin typeface="DejaVu Sans"/>
                <a:ea typeface="DejaVu Sans"/>
                <a:cs typeface="DejaVu Sans"/>
              </a:defRPr>
            </a:lvl4pPr>
            <a:lvl5pPr>
              <a:defRPr sz="2775" b="1">
                <a:solidFill>
                  <a:srgbClr val="F4C64F"/>
                </a:solidFill>
                <a:latin typeface="DejaVu Sans"/>
                <a:ea typeface="DejaVu Sans"/>
                <a:cs typeface="DejaVu Sans"/>
              </a:defRPr>
            </a:lvl5pPr>
            <a:lvl6pPr>
              <a:defRPr sz="2775" b="1">
                <a:solidFill>
                  <a:srgbClr val="F4C64F"/>
                </a:solidFill>
                <a:latin typeface="DejaVu Sans"/>
                <a:ea typeface="DejaVu Sans"/>
                <a:cs typeface="DejaVu Sans"/>
              </a:defRPr>
            </a:lvl6pPr>
            <a:lvl7pPr>
              <a:defRPr sz="2775" b="1">
                <a:solidFill>
                  <a:srgbClr val="F4C64F"/>
                </a:solidFill>
                <a:latin typeface="DejaVu Sans"/>
                <a:ea typeface="DejaVu Sans"/>
                <a:cs typeface="DejaVu Sans"/>
              </a:defRPr>
            </a:lvl7pPr>
            <a:lvl8pPr>
              <a:defRPr sz="2775" b="1">
                <a:solidFill>
                  <a:srgbClr val="F4C64F"/>
                </a:solidFill>
                <a:latin typeface="DejaVu Sans"/>
                <a:ea typeface="DejaVu Sans"/>
                <a:cs typeface="DejaVu Sans"/>
              </a:defRPr>
            </a:lvl8pPr>
            <a:lvl9pPr>
              <a:defRPr sz="2775" b="1">
                <a:solidFill>
                  <a:srgbClr val="F4C64F"/>
                </a:solidFill>
                <a:latin typeface="DejaVu Sans"/>
                <a:ea typeface="DejaVu Sans"/>
                <a:cs typeface="DejaVu Sans"/>
              </a:defRPr>
            </a:lvl9pPr>
          </a:lstStyle>
          <a:p xmlns:a="http://schemas.openxmlformats.org/drawingml/2006/main">
            <a:pPr>
              <a:defRPr sz="2775" b="1">
                <a:solidFill>
                  <a:srgbClr val="F4C64F"/>
                </a:solidFill>
                <a:latin typeface="DejaVu Sans"/>
                <a:ea typeface="DejaVu Sans"/>
                <a:cs typeface="DejaVu Sans"/>
              </a:defRPr>
            </a:pPr>
            <a:r>
              <a:rPr sz="2775" b="1">
                <a:solidFill>
                  <a:srgbClr val="F4C64F"/>
                </a:solidFill>
                <a:latin typeface="DejaVu Sans"/>
                <a:ea typeface="DejaVu Sans"/>
                <a:cs typeface="DejaVu Sans"/>
              </a:rPr>
              <a:t>AI tools connected to a Web3 ecosystem</a:t>
            </a:r>
          </a:p>
        </p:txBody>
      </p:sp>
      <p:sp>
        <p:nvSpPr>
          <p:cNvPr id="5" name="row-title-0">
            <a:extLst xmlns:a="http://schemas.openxmlformats.org/drawingml/2006/main">
              <a:ext uri="{FF2B5EF4-FFF2-40B4-BE49-F238E27FC236}">
                <a16:creationId xmlns:a16="http://schemas.microsoft.com/office/drawing/2014/main" id="{E0EF5767-E1E9-4D72-A507-CFF0131E6828}"/>
              </a:ext>
            </a:extLst>
          </p:cNvPr>
          <p:cNvSpPr>
            <a:spLocks xmlns:a="http://schemas.openxmlformats.org/drawingml/2006/main" noGrp="1"/>
          </p:cNvSpPr>
          <p:nvPr/>
        </p:nvSpPr>
        <p:spPr>
          <a:xfrm xmlns:a="http://schemas.openxmlformats.org/drawingml/2006/main">
            <a:off x="609600" y="31051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Web3</a:t>
            </a:r>
          </a:p>
        </p:txBody>
      </p:sp>
      <p:sp>
        <p:nvSpPr>
          <p:cNvPr id="6" name="row-body-0">
            <a:extLst xmlns:a="http://schemas.openxmlformats.org/drawingml/2006/main">
              <a:ext uri="{FF2B5EF4-FFF2-40B4-BE49-F238E27FC236}">
                <a16:creationId xmlns:a16="http://schemas.microsoft.com/office/drawing/2014/main" id="{4E9F26F4-872A-4552-9883-61F3F57A6810}"/>
              </a:ext>
            </a:extLst>
          </p:cNvPr>
          <p:cNvSpPr>
            <a:spLocks xmlns:a="http://schemas.openxmlformats.org/drawingml/2006/main" noGrp="1"/>
          </p:cNvSpPr>
          <p:nvPr/>
        </p:nvSpPr>
        <p:spPr>
          <a:xfrm xmlns:a="http://schemas.openxmlformats.org/drawingml/2006/main">
            <a:off x="4171950" y="31051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Digital ownership and community participation sit at the center of the Channels.biz mission.</a:t>
            </a:r>
          </a:p>
        </p:txBody>
      </p:sp>
      <p:sp>
        <p:nvSpPr>
          <p:cNvPr id="7" name="row-title-1">
            <a:extLst xmlns:a="http://schemas.openxmlformats.org/drawingml/2006/main">
              <a:ext uri="{FF2B5EF4-FFF2-40B4-BE49-F238E27FC236}">
                <a16:creationId xmlns:a16="http://schemas.microsoft.com/office/drawing/2014/main" id="{1ABAAA75-5D37-4928-92B4-23A5C1F3FDF6}"/>
              </a:ext>
            </a:extLst>
          </p:cNvPr>
          <p:cNvSpPr>
            <a:spLocks xmlns:a="http://schemas.openxmlformats.org/drawingml/2006/main" noGrp="1"/>
          </p:cNvSpPr>
          <p:nvPr/>
        </p:nvSpPr>
        <p:spPr>
          <a:xfrm xmlns:a="http://schemas.openxmlformats.org/drawingml/2006/main">
            <a:off x="609600" y="407670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Blockchain</a:t>
            </a:r>
          </a:p>
        </p:txBody>
      </p:sp>
      <p:sp>
        <p:nvSpPr>
          <p:cNvPr id="8" name="row-body-1">
            <a:extLst xmlns:a="http://schemas.openxmlformats.org/drawingml/2006/main">
              <a:ext uri="{FF2B5EF4-FFF2-40B4-BE49-F238E27FC236}">
                <a16:creationId xmlns:a16="http://schemas.microsoft.com/office/drawing/2014/main" id="{C9433584-0A6E-48EE-8AAD-0EAD1C688712}"/>
              </a:ext>
            </a:extLst>
          </p:cNvPr>
          <p:cNvSpPr>
            <a:spLocks xmlns:a="http://schemas.openxmlformats.org/drawingml/2006/main" noGrp="1"/>
          </p:cNvSpPr>
          <p:nvPr/>
        </p:nvSpPr>
        <p:spPr>
          <a:xfrm xmlns:a="http://schemas.openxmlformats.org/drawingml/2006/main">
            <a:off x="4171950" y="407670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A shared ledger records cryptocurrency transfers and allows transaction verification.</a:t>
            </a:r>
          </a:p>
        </p:txBody>
      </p:sp>
      <p:sp>
        <p:nvSpPr>
          <p:cNvPr id="9" name="row-title-2">
            <a:extLst xmlns:a="http://schemas.openxmlformats.org/drawingml/2006/main">
              <a:ext uri="{FF2B5EF4-FFF2-40B4-BE49-F238E27FC236}">
                <a16:creationId xmlns:a16="http://schemas.microsoft.com/office/drawing/2014/main" id="{70715B96-B841-45BE-A8FF-AACAB6CA6270}"/>
              </a:ext>
            </a:extLst>
          </p:cNvPr>
          <p:cNvSpPr>
            <a:spLocks xmlns:a="http://schemas.openxmlformats.org/drawingml/2006/main" noGrp="1"/>
          </p:cNvSpPr>
          <p:nvPr/>
        </p:nvSpPr>
        <p:spPr>
          <a:xfrm xmlns:a="http://schemas.openxmlformats.org/drawingml/2006/main">
            <a:off x="609600" y="50482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Digital business</a:t>
            </a:r>
          </a:p>
        </p:txBody>
      </p:sp>
      <p:sp>
        <p:nvSpPr>
          <p:cNvPr id="10" name="row-body-2">
            <a:extLst xmlns:a="http://schemas.openxmlformats.org/drawingml/2006/main">
              <a:ext uri="{FF2B5EF4-FFF2-40B4-BE49-F238E27FC236}">
                <a16:creationId xmlns:a16="http://schemas.microsoft.com/office/drawing/2014/main" id="{0E51F0FB-9ADB-4BFB-A7F1-8AF3ABF6374E}"/>
              </a:ext>
            </a:extLst>
          </p:cNvPr>
          <p:cNvSpPr>
            <a:spLocks xmlns:a="http://schemas.openxmlformats.org/drawingml/2006/main" noGrp="1"/>
          </p:cNvSpPr>
          <p:nvPr/>
        </p:nvSpPr>
        <p:spPr>
          <a:xfrm xmlns:a="http://schemas.openxmlformats.org/drawingml/2006/main">
            <a:off x="4171950" y="50482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Channels connect local commerce and content with the broader $MCC ecosystem.</a:t>
            </a:r>
          </a:p>
        </p:txBody>
      </p:sp>
    </p:spTree>
    <p:extLst>
      <p:ext uri="{BB962C8B-B14F-4D97-AF65-F5344CB8AC3E}">
        <p14:creationId xmlns:p14="http://schemas.microsoft.com/office/powerpoint/2010/main" val="1093816464"/>
      </p:ext>
    </p:extLst>
  </p:cSld>
</p:sld>
</file>

<file path=ppt/slides/slide3.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11" name="brand">
            <a:extLst xmlns:a="http://schemas.openxmlformats.org/drawingml/2006/main">
              <a:ext uri="{FF2B5EF4-FFF2-40B4-BE49-F238E27FC236}">
                <a16:creationId xmlns:a16="http://schemas.microsoft.com/office/drawing/2014/main" id="{75451A62-057A-42F0-AFA0-45623DB3EC67}"/>
              </a:ext>
            </a:extLst>
          </p:cNvPr>
          <p:cNvSpPr>
            <a:spLocks xmlns:a="http://schemas.openxmlformats.org/drawingml/2006/main" noGrp="1"/>
          </p:cNvSpPr>
          <p:nvPr/>
        </p:nvSpPr>
        <p:spPr>
          <a:xfrm xmlns:a="http://schemas.openxmlformats.org/drawingml/2006/main">
            <a:off x="609600" y="36195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0C3663"/>
                </a:solidFill>
                <a:latin typeface="DejaVu Sans"/>
                <a:ea typeface="DejaVu Sans"/>
                <a:cs typeface="DejaVu Sans"/>
              </a:defRPr>
            </a:defPPr>
            <a:lvl1pPr>
              <a:defRPr sz="1350" b="1">
                <a:solidFill>
                  <a:srgbClr val="0C3663"/>
                </a:solidFill>
                <a:latin typeface="DejaVu Sans"/>
                <a:ea typeface="DejaVu Sans"/>
                <a:cs typeface="DejaVu Sans"/>
              </a:defRPr>
            </a:lvl1pPr>
            <a:lvl2pPr>
              <a:defRPr sz="1350" b="1">
                <a:solidFill>
                  <a:srgbClr val="0C3663"/>
                </a:solidFill>
                <a:latin typeface="DejaVu Sans"/>
                <a:ea typeface="DejaVu Sans"/>
                <a:cs typeface="DejaVu Sans"/>
              </a:defRPr>
            </a:lvl2pPr>
            <a:lvl3pPr>
              <a:defRPr sz="1350" b="1">
                <a:solidFill>
                  <a:srgbClr val="0C3663"/>
                </a:solidFill>
                <a:latin typeface="DejaVu Sans"/>
                <a:ea typeface="DejaVu Sans"/>
                <a:cs typeface="DejaVu Sans"/>
              </a:defRPr>
            </a:lvl3pPr>
            <a:lvl4pPr>
              <a:defRPr sz="1350" b="1">
                <a:solidFill>
                  <a:srgbClr val="0C3663"/>
                </a:solidFill>
                <a:latin typeface="DejaVu Sans"/>
                <a:ea typeface="DejaVu Sans"/>
                <a:cs typeface="DejaVu Sans"/>
              </a:defRPr>
            </a:lvl4pPr>
            <a:lvl5pPr>
              <a:defRPr sz="1350" b="1">
                <a:solidFill>
                  <a:srgbClr val="0C3663"/>
                </a:solidFill>
                <a:latin typeface="DejaVu Sans"/>
                <a:ea typeface="DejaVu Sans"/>
                <a:cs typeface="DejaVu Sans"/>
              </a:defRPr>
            </a:lvl5pPr>
            <a:lvl6pPr>
              <a:defRPr sz="1350" b="1">
                <a:solidFill>
                  <a:srgbClr val="0C3663"/>
                </a:solidFill>
                <a:latin typeface="DejaVu Sans"/>
                <a:ea typeface="DejaVu Sans"/>
                <a:cs typeface="DejaVu Sans"/>
              </a:defRPr>
            </a:lvl6pPr>
            <a:lvl7pPr>
              <a:defRPr sz="1350" b="1">
                <a:solidFill>
                  <a:srgbClr val="0C3663"/>
                </a:solidFill>
                <a:latin typeface="DejaVu Sans"/>
                <a:ea typeface="DejaVu Sans"/>
                <a:cs typeface="DejaVu Sans"/>
              </a:defRPr>
            </a:lvl7pPr>
            <a:lvl8pPr>
              <a:defRPr sz="1350" b="1">
                <a:solidFill>
                  <a:srgbClr val="0C3663"/>
                </a:solidFill>
                <a:latin typeface="DejaVu Sans"/>
                <a:ea typeface="DejaVu Sans"/>
                <a:cs typeface="DejaVu Sans"/>
              </a:defRPr>
            </a:lvl8pPr>
            <a:lvl9pPr>
              <a:defRPr sz="1350" b="1">
                <a:solidFill>
                  <a:srgbClr val="0C3663"/>
                </a:solidFill>
                <a:latin typeface="DejaVu Sans"/>
                <a:ea typeface="DejaVu Sans"/>
                <a:cs typeface="DejaVu Sans"/>
              </a:defRPr>
            </a:lvl9pPr>
          </a:lstStyle>
          <a:p xmlns:a="http://schemas.openxmlformats.org/drawingml/2006/main">
            <a:pPr>
              <a:defRPr sz="1350" b="1">
                <a:solidFill>
                  <a:srgbClr val="0C3663"/>
                </a:solidFill>
                <a:latin typeface="DejaVu Sans"/>
                <a:ea typeface="DejaVu Sans"/>
                <a:cs typeface="DejaVu Sans"/>
              </a:defRPr>
            </a:pPr>
            <a:r>
              <a:rPr sz="1350" b="1">
                <a:solidFill>
                  <a:srgbClr val="0C3663"/>
                </a:solidFill>
                <a:latin typeface="DejaVu Sans"/>
                <a:ea typeface="DejaVu Sans"/>
                <a:cs typeface="DejaVu Sans"/>
              </a:rPr>
              <a:t>CHANNELS.BIZ</a:t>
            </a:r>
          </a:p>
        </p:txBody>
      </p:sp>
      <p:sp>
        <p:nvSpPr>
          <p:cNvPr id="2" name="page">
            <a:extLst xmlns:a="http://schemas.openxmlformats.org/drawingml/2006/main">
              <a:ext uri="{FF2B5EF4-FFF2-40B4-BE49-F238E27FC236}">
                <a16:creationId xmlns:a16="http://schemas.microsoft.com/office/drawing/2014/main" id="{ED6996EB-627B-421B-839B-E0688BE3C611}"/>
              </a:ext>
            </a:extLst>
          </p:cNvPr>
          <p:cNvSpPr>
            <a:spLocks xmlns:a="http://schemas.openxmlformats.org/drawingml/2006/main" noGrp="1"/>
          </p:cNvSpPr>
          <p:nvPr/>
        </p:nvSpPr>
        <p:spPr>
          <a:xfrm xmlns:a="http://schemas.openxmlformats.org/drawingml/2006/main">
            <a:off x="10953750" y="361950"/>
            <a:ext cx="6191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0C3663"/>
                </a:solidFill>
                <a:latin typeface="DejaVu Sans"/>
                <a:ea typeface="DejaVu Sans"/>
                <a:cs typeface="DejaVu Sans"/>
              </a:defRPr>
            </a:defPPr>
            <a:lvl1pPr>
              <a:defRPr sz="1350" b="1">
                <a:solidFill>
                  <a:srgbClr val="0C3663"/>
                </a:solidFill>
                <a:latin typeface="DejaVu Sans"/>
                <a:ea typeface="DejaVu Sans"/>
                <a:cs typeface="DejaVu Sans"/>
              </a:defRPr>
            </a:lvl1pPr>
            <a:lvl2pPr>
              <a:defRPr sz="1350" b="1">
                <a:solidFill>
                  <a:srgbClr val="0C3663"/>
                </a:solidFill>
                <a:latin typeface="DejaVu Sans"/>
                <a:ea typeface="DejaVu Sans"/>
                <a:cs typeface="DejaVu Sans"/>
              </a:defRPr>
            </a:lvl2pPr>
            <a:lvl3pPr>
              <a:defRPr sz="1350" b="1">
                <a:solidFill>
                  <a:srgbClr val="0C3663"/>
                </a:solidFill>
                <a:latin typeface="DejaVu Sans"/>
                <a:ea typeface="DejaVu Sans"/>
                <a:cs typeface="DejaVu Sans"/>
              </a:defRPr>
            </a:lvl3pPr>
            <a:lvl4pPr>
              <a:defRPr sz="1350" b="1">
                <a:solidFill>
                  <a:srgbClr val="0C3663"/>
                </a:solidFill>
                <a:latin typeface="DejaVu Sans"/>
                <a:ea typeface="DejaVu Sans"/>
                <a:cs typeface="DejaVu Sans"/>
              </a:defRPr>
            </a:lvl4pPr>
            <a:lvl5pPr>
              <a:defRPr sz="1350" b="1">
                <a:solidFill>
                  <a:srgbClr val="0C3663"/>
                </a:solidFill>
                <a:latin typeface="DejaVu Sans"/>
                <a:ea typeface="DejaVu Sans"/>
                <a:cs typeface="DejaVu Sans"/>
              </a:defRPr>
            </a:lvl5pPr>
            <a:lvl6pPr>
              <a:defRPr sz="1350" b="1">
                <a:solidFill>
                  <a:srgbClr val="0C3663"/>
                </a:solidFill>
                <a:latin typeface="DejaVu Sans"/>
                <a:ea typeface="DejaVu Sans"/>
                <a:cs typeface="DejaVu Sans"/>
              </a:defRPr>
            </a:lvl6pPr>
            <a:lvl7pPr>
              <a:defRPr sz="1350" b="1">
                <a:solidFill>
                  <a:srgbClr val="0C3663"/>
                </a:solidFill>
                <a:latin typeface="DejaVu Sans"/>
                <a:ea typeface="DejaVu Sans"/>
                <a:cs typeface="DejaVu Sans"/>
              </a:defRPr>
            </a:lvl7pPr>
            <a:lvl8pPr>
              <a:defRPr sz="1350" b="1">
                <a:solidFill>
                  <a:srgbClr val="0C3663"/>
                </a:solidFill>
                <a:latin typeface="DejaVu Sans"/>
                <a:ea typeface="DejaVu Sans"/>
                <a:cs typeface="DejaVu Sans"/>
              </a:defRPr>
            </a:lvl8pPr>
            <a:lvl9pPr>
              <a:defRPr sz="1350" b="1">
                <a:solidFill>
                  <a:srgbClr val="0C3663"/>
                </a:solidFill>
                <a:latin typeface="DejaVu Sans"/>
                <a:ea typeface="DejaVu Sans"/>
                <a:cs typeface="DejaVu Sans"/>
              </a:defRPr>
            </a:lvl9pPr>
          </a:lstStyle>
          <a:p xmlns:a="http://schemas.openxmlformats.org/drawingml/2006/main">
            <a:pPr>
              <a:defRPr sz="1350" b="1">
                <a:solidFill>
                  <a:srgbClr val="0C3663"/>
                </a:solidFill>
                <a:latin typeface="DejaVu Sans"/>
                <a:ea typeface="DejaVu Sans"/>
                <a:cs typeface="DejaVu Sans"/>
              </a:defRPr>
            </a:pPr>
            <a:r>
              <a:rPr sz="1350" b="1">
                <a:solidFill>
                  <a:srgbClr val="0C3663"/>
                </a:solidFill>
                <a:latin typeface="DejaVu Sans"/>
                <a:ea typeface="DejaVu Sans"/>
                <a:cs typeface="DejaVu Sans"/>
              </a:rPr>
              <a:t>03</a:t>
            </a:r>
          </a:p>
        </p:txBody>
      </p:sp>
      <p:sp>
        <p:nvSpPr>
          <p:cNvPr id="3" name="title">
            <a:extLst xmlns:a="http://schemas.openxmlformats.org/drawingml/2006/main">
              <a:ext uri="{FF2B5EF4-FFF2-40B4-BE49-F238E27FC236}">
                <a16:creationId xmlns:a16="http://schemas.microsoft.com/office/drawing/2014/main" id="{4274A937-B9DA-4EA1-8792-80F3F7458D99}"/>
              </a:ext>
            </a:extLst>
          </p:cNvPr>
          <p:cNvSpPr>
            <a:spLocks xmlns:a="http://schemas.openxmlformats.org/drawingml/2006/main" noGrp="1"/>
          </p:cNvSpPr>
          <p:nvPr/>
        </p:nvSpPr>
        <p:spPr>
          <a:xfrm xmlns:a="http://schemas.openxmlformats.org/drawingml/2006/main">
            <a:off x="609600" y="9906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150" b="1">
                <a:solidFill>
                  <a:srgbClr val="102A43"/>
                </a:solidFill>
                <a:latin typeface="DejaVu Sans"/>
                <a:ea typeface="DejaVu Sans"/>
                <a:cs typeface="DejaVu Sans"/>
              </a:defRPr>
            </a:defPPr>
            <a:lvl1pPr>
              <a:defRPr sz="3150" b="1">
                <a:solidFill>
                  <a:srgbClr val="102A43"/>
                </a:solidFill>
                <a:latin typeface="DejaVu Sans"/>
                <a:ea typeface="DejaVu Sans"/>
                <a:cs typeface="DejaVu Sans"/>
              </a:defRPr>
            </a:lvl1pPr>
            <a:lvl2pPr>
              <a:defRPr sz="3150" b="1">
                <a:solidFill>
                  <a:srgbClr val="102A43"/>
                </a:solidFill>
                <a:latin typeface="DejaVu Sans"/>
                <a:ea typeface="DejaVu Sans"/>
                <a:cs typeface="DejaVu Sans"/>
              </a:defRPr>
            </a:lvl2pPr>
            <a:lvl3pPr>
              <a:defRPr sz="3150" b="1">
                <a:solidFill>
                  <a:srgbClr val="102A43"/>
                </a:solidFill>
                <a:latin typeface="DejaVu Sans"/>
                <a:ea typeface="DejaVu Sans"/>
                <a:cs typeface="DejaVu Sans"/>
              </a:defRPr>
            </a:lvl3pPr>
            <a:lvl4pPr>
              <a:defRPr sz="3150" b="1">
                <a:solidFill>
                  <a:srgbClr val="102A43"/>
                </a:solidFill>
                <a:latin typeface="DejaVu Sans"/>
                <a:ea typeface="DejaVu Sans"/>
                <a:cs typeface="DejaVu Sans"/>
              </a:defRPr>
            </a:lvl4pPr>
            <a:lvl5pPr>
              <a:defRPr sz="3150" b="1">
                <a:solidFill>
                  <a:srgbClr val="102A43"/>
                </a:solidFill>
                <a:latin typeface="DejaVu Sans"/>
                <a:ea typeface="DejaVu Sans"/>
                <a:cs typeface="DejaVu Sans"/>
              </a:defRPr>
            </a:lvl5pPr>
            <a:lvl6pPr>
              <a:defRPr sz="3150" b="1">
                <a:solidFill>
                  <a:srgbClr val="102A43"/>
                </a:solidFill>
                <a:latin typeface="DejaVu Sans"/>
                <a:ea typeface="DejaVu Sans"/>
                <a:cs typeface="DejaVu Sans"/>
              </a:defRPr>
            </a:lvl6pPr>
            <a:lvl7pPr>
              <a:defRPr sz="3150" b="1">
                <a:solidFill>
                  <a:srgbClr val="102A43"/>
                </a:solidFill>
                <a:latin typeface="DejaVu Sans"/>
                <a:ea typeface="DejaVu Sans"/>
                <a:cs typeface="DejaVu Sans"/>
              </a:defRPr>
            </a:lvl7pPr>
            <a:lvl8pPr>
              <a:defRPr sz="3150" b="1">
                <a:solidFill>
                  <a:srgbClr val="102A43"/>
                </a:solidFill>
                <a:latin typeface="DejaVu Sans"/>
                <a:ea typeface="DejaVu Sans"/>
                <a:cs typeface="DejaVu Sans"/>
              </a:defRPr>
            </a:lvl8pPr>
            <a:lvl9pPr>
              <a:defRPr sz="3150" b="1">
                <a:solidFill>
                  <a:srgbClr val="102A43"/>
                </a:solidFill>
                <a:latin typeface="DejaVu Sans"/>
                <a:ea typeface="DejaVu Sans"/>
                <a:cs typeface="DejaVu Sans"/>
              </a:defRPr>
            </a:lvl9pPr>
          </a:lstStyle>
          <a:p xmlns:a="http://schemas.openxmlformats.org/drawingml/2006/main">
            <a:pPr>
              <a:defRPr sz="3150" b="1">
                <a:solidFill>
                  <a:srgbClr val="102A43"/>
                </a:solidFill>
                <a:latin typeface="DejaVu Sans"/>
                <a:ea typeface="DejaVu Sans"/>
                <a:cs typeface="DejaVu Sans"/>
              </a:defRPr>
            </a:pPr>
            <a:r>
              <a:rPr sz="3150" b="1">
                <a:solidFill>
                  <a:srgbClr val="102A43"/>
                </a:solidFill>
                <a:latin typeface="DejaVu Sans"/>
                <a:ea typeface="DejaVu Sans"/>
                <a:cs typeface="DejaVu Sans"/>
              </a:rPr>
              <a:t>$MCC MyCityChannels token</a:t>
            </a:r>
          </a:p>
        </p:txBody>
      </p:sp>
      <p:sp>
        <p:nvSpPr>
          <p:cNvPr id="4" name="lead">
            <a:extLst xmlns:a="http://schemas.openxmlformats.org/drawingml/2006/main">
              <a:ext uri="{FF2B5EF4-FFF2-40B4-BE49-F238E27FC236}">
                <a16:creationId xmlns:a16="http://schemas.microsoft.com/office/drawing/2014/main" id="{00E99018-6AD4-417C-9106-DF8A1D842BAA}"/>
              </a:ext>
            </a:extLst>
          </p:cNvPr>
          <p:cNvSpPr>
            <a:spLocks xmlns:a="http://schemas.openxmlformats.org/drawingml/2006/main" noGrp="1"/>
          </p:cNvSpPr>
          <p:nvPr/>
        </p:nvSpPr>
        <p:spPr>
          <a:xfrm xmlns:a="http://schemas.openxmlformats.org/drawingml/2006/main">
            <a:off x="609600" y="2076450"/>
            <a:ext cx="104775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1">
                <a:solidFill>
                  <a:srgbClr val="0C3663"/>
                </a:solidFill>
                <a:latin typeface="DejaVu Sans"/>
                <a:ea typeface="DejaVu Sans"/>
                <a:cs typeface="DejaVu Sans"/>
              </a:defRPr>
            </a:defPPr>
            <a:lvl1pPr>
              <a:defRPr sz="2775" b="1">
                <a:solidFill>
                  <a:srgbClr val="0C3663"/>
                </a:solidFill>
                <a:latin typeface="DejaVu Sans"/>
                <a:ea typeface="DejaVu Sans"/>
                <a:cs typeface="DejaVu Sans"/>
              </a:defRPr>
            </a:lvl1pPr>
            <a:lvl2pPr>
              <a:defRPr sz="2775" b="1">
                <a:solidFill>
                  <a:srgbClr val="0C3663"/>
                </a:solidFill>
                <a:latin typeface="DejaVu Sans"/>
                <a:ea typeface="DejaVu Sans"/>
                <a:cs typeface="DejaVu Sans"/>
              </a:defRPr>
            </a:lvl2pPr>
            <a:lvl3pPr>
              <a:defRPr sz="2775" b="1">
                <a:solidFill>
                  <a:srgbClr val="0C3663"/>
                </a:solidFill>
                <a:latin typeface="DejaVu Sans"/>
                <a:ea typeface="DejaVu Sans"/>
                <a:cs typeface="DejaVu Sans"/>
              </a:defRPr>
            </a:lvl3pPr>
            <a:lvl4pPr>
              <a:defRPr sz="2775" b="1">
                <a:solidFill>
                  <a:srgbClr val="0C3663"/>
                </a:solidFill>
                <a:latin typeface="DejaVu Sans"/>
                <a:ea typeface="DejaVu Sans"/>
                <a:cs typeface="DejaVu Sans"/>
              </a:defRPr>
            </a:lvl4pPr>
            <a:lvl5pPr>
              <a:defRPr sz="2775" b="1">
                <a:solidFill>
                  <a:srgbClr val="0C3663"/>
                </a:solidFill>
                <a:latin typeface="DejaVu Sans"/>
                <a:ea typeface="DejaVu Sans"/>
                <a:cs typeface="DejaVu Sans"/>
              </a:defRPr>
            </a:lvl5pPr>
            <a:lvl6pPr>
              <a:defRPr sz="2775" b="1">
                <a:solidFill>
                  <a:srgbClr val="0C3663"/>
                </a:solidFill>
                <a:latin typeface="DejaVu Sans"/>
                <a:ea typeface="DejaVu Sans"/>
                <a:cs typeface="DejaVu Sans"/>
              </a:defRPr>
            </a:lvl6pPr>
            <a:lvl7pPr>
              <a:defRPr sz="2775" b="1">
                <a:solidFill>
                  <a:srgbClr val="0C3663"/>
                </a:solidFill>
                <a:latin typeface="DejaVu Sans"/>
                <a:ea typeface="DejaVu Sans"/>
                <a:cs typeface="DejaVu Sans"/>
              </a:defRPr>
            </a:lvl7pPr>
            <a:lvl8pPr>
              <a:defRPr sz="2775" b="1">
                <a:solidFill>
                  <a:srgbClr val="0C3663"/>
                </a:solidFill>
                <a:latin typeface="DejaVu Sans"/>
                <a:ea typeface="DejaVu Sans"/>
                <a:cs typeface="DejaVu Sans"/>
              </a:defRPr>
            </a:lvl8pPr>
            <a:lvl9pPr>
              <a:defRPr sz="2775" b="1">
                <a:solidFill>
                  <a:srgbClr val="0C3663"/>
                </a:solidFill>
                <a:latin typeface="DejaVu Sans"/>
                <a:ea typeface="DejaVu Sans"/>
                <a:cs typeface="DejaVu Sans"/>
              </a:defRPr>
            </a:lvl9pPr>
          </a:lstStyle>
          <a:p xmlns:a="http://schemas.openxmlformats.org/drawingml/2006/main">
            <a:pPr>
              <a:defRPr sz="2775" b="1">
                <a:solidFill>
                  <a:srgbClr val="0C3663"/>
                </a:solidFill>
                <a:latin typeface="DejaVu Sans"/>
                <a:ea typeface="DejaVu Sans"/>
                <a:cs typeface="DejaVu Sans"/>
              </a:defRPr>
            </a:pPr>
            <a:r>
              <a:rPr sz="2775" b="1">
                <a:solidFill>
                  <a:srgbClr val="0C3663"/>
                </a:solidFill>
                <a:latin typeface="DejaVu Sans"/>
                <a:ea typeface="DejaVu Sans"/>
                <a:cs typeface="DejaVu Sans"/>
              </a:rPr>
              <a:t>The ecosystem’s cryptocurrency</a:t>
            </a:r>
          </a:p>
        </p:txBody>
      </p:sp>
      <p:sp>
        <p:nvSpPr>
          <p:cNvPr id="5" name="row-title-0">
            <a:extLst xmlns:a="http://schemas.openxmlformats.org/drawingml/2006/main">
              <a:ext uri="{FF2B5EF4-FFF2-40B4-BE49-F238E27FC236}">
                <a16:creationId xmlns:a16="http://schemas.microsoft.com/office/drawing/2014/main" id="{8004C36E-8DDE-4D8E-9E7A-702673CB18C5}"/>
              </a:ext>
            </a:extLst>
          </p:cNvPr>
          <p:cNvSpPr>
            <a:spLocks xmlns:a="http://schemas.openxmlformats.org/drawingml/2006/main" noGrp="1"/>
          </p:cNvSpPr>
          <p:nvPr/>
        </p:nvSpPr>
        <p:spPr>
          <a:xfrm xmlns:a="http://schemas.openxmlformats.org/drawingml/2006/main">
            <a:off x="609600" y="31051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02A43"/>
                </a:solidFill>
                <a:latin typeface="DejaVu Sans"/>
                <a:ea typeface="DejaVu Sans"/>
                <a:cs typeface="DejaVu Sans"/>
              </a:defRPr>
            </a:defPPr>
            <a:lvl1pPr>
              <a:defRPr sz="2025" b="1">
                <a:solidFill>
                  <a:srgbClr val="102A43"/>
                </a:solidFill>
                <a:latin typeface="DejaVu Sans"/>
                <a:ea typeface="DejaVu Sans"/>
                <a:cs typeface="DejaVu Sans"/>
              </a:defRPr>
            </a:lvl1pPr>
            <a:lvl2pPr>
              <a:defRPr sz="2025" b="1">
                <a:solidFill>
                  <a:srgbClr val="102A43"/>
                </a:solidFill>
                <a:latin typeface="DejaVu Sans"/>
                <a:ea typeface="DejaVu Sans"/>
                <a:cs typeface="DejaVu Sans"/>
              </a:defRPr>
            </a:lvl2pPr>
            <a:lvl3pPr>
              <a:defRPr sz="2025" b="1">
                <a:solidFill>
                  <a:srgbClr val="102A43"/>
                </a:solidFill>
                <a:latin typeface="DejaVu Sans"/>
                <a:ea typeface="DejaVu Sans"/>
                <a:cs typeface="DejaVu Sans"/>
              </a:defRPr>
            </a:lvl3pPr>
            <a:lvl4pPr>
              <a:defRPr sz="2025" b="1">
                <a:solidFill>
                  <a:srgbClr val="102A43"/>
                </a:solidFill>
                <a:latin typeface="DejaVu Sans"/>
                <a:ea typeface="DejaVu Sans"/>
                <a:cs typeface="DejaVu Sans"/>
              </a:defRPr>
            </a:lvl4pPr>
            <a:lvl5pPr>
              <a:defRPr sz="2025" b="1">
                <a:solidFill>
                  <a:srgbClr val="102A43"/>
                </a:solidFill>
                <a:latin typeface="DejaVu Sans"/>
                <a:ea typeface="DejaVu Sans"/>
                <a:cs typeface="DejaVu Sans"/>
              </a:defRPr>
            </a:lvl5pPr>
            <a:lvl6pPr>
              <a:defRPr sz="2025" b="1">
                <a:solidFill>
                  <a:srgbClr val="102A43"/>
                </a:solidFill>
                <a:latin typeface="DejaVu Sans"/>
                <a:ea typeface="DejaVu Sans"/>
                <a:cs typeface="DejaVu Sans"/>
              </a:defRPr>
            </a:lvl6pPr>
            <a:lvl7pPr>
              <a:defRPr sz="2025" b="1">
                <a:solidFill>
                  <a:srgbClr val="102A43"/>
                </a:solidFill>
                <a:latin typeface="DejaVu Sans"/>
                <a:ea typeface="DejaVu Sans"/>
                <a:cs typeface="DejaVu Sans"/>
              </a:defRPr>
            </a:lvl7pPr>
            <a:lvl8pPr>
              <a:defRPr sz="2025" b="1">
                <a:solidFill>
                  <a:srgbClr val="102A43"/>
                </a:solidFill>
                <a:latin typeface="DejaVu Sans"/>
                <a:ea typeface="DejaVu Sans"/>
                <a:cs typeface="DejaVu Sans"/>
              </a:defRPr>
            </a:lvl8pPr>
            <a:lvl9pPr>
              <a:defRPr sz="2025" b="1">
                <a:solidFill>
                  <a:srgbClr val="102A43"/>
                </a:solidFill>
                <a:latin typeface="DejaVu Sans"/>
                <a:ea typeface="DejaVu Sans"/>
                <a:cs typeface="DejaVu Sans"/>
              </a:defRPr>
            </a:lvl9pPr>
          </a:lstStyle>
          <a:p xmlns:a="http://schemas.openxmlformats.org/drawingml/2006/main">
            <a:pPr>
              <a:defRPr sz="2025" b="1">
                <a:solidFill>
                  <a:srgbClr val="102A43"/>
                </a:solidFill>
                <a:latin typeface="DejaVu Sans"/>
                <a:ea typeface="DejaVu Sans"/>
                <a:cs typeface="DejaVu Sans"/>
              </a:defRPr>
            </a:pPr>
            <a:r>
              <a:rPr sz="2025" b="1">
                <a:solidFill>
                  <a:srgbClr val="102A43"/>
                </a:solidFill>
                <a:latin typeface="DejaVu Sans"/>
                <a:ea typeface="DejaVu Sans"/>
                <a:cs typeface="DejaVu Sans"/>
              </a:rPr>
              <a:t>Token identity</a:t>
            </a:r>
          </a:p>
        </p:txBody>
      </p:sp>
      <p:sp>
        <p:nvSpPr>
          <p:cNvPr id="6" name="row-body-0">
            <a:extLst xmlns:a="http://schemas.openxmlformats.org/drawingml/2006/main">
              <a:ext uri="{FF2B5EF4-FFF2-40B4-BE49-F238E27FC236}">
                <a16:creationId xmlns:a16="http://schemas.microsoft.com/office/drawing/2014/main" id="{0ACA243C-E18B-44ED-A913-E0C10EDBCBCE}"/>
              </a:ext>
            </a:extLst>
          </p:cNvPr>
          <p:cNvSpPr>
            <a:spLocks xmlns:a="http://schemas.openxmlformats.org/drawingml/2006/main" noGrp="1"/>
          </p:cNvSpPr>
          <p:nvPr/>
        </p:nvSpPr>
        <p:spPr>
          <a:xfrm xmlns:a="http://schemas.openxmlformats.org/drawingml/2006/main">
            <a:off x="4171950" y="31051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405A73"/>
                </a:solidFill>
                <a:latin typeface="DejaVu Sans"/>
                <a:ea typeface="DejaVu Sans"/>
                <a:cs typeface="DejaVu Sans"/>
              </a:defRPr>
            </a:defPPr>
            <a:lvl1pPr>
              <a:defRPr sz="2025" b="0">
                <a:solidFill>
                  <a:srgbClr val="405A73"/>
                </a:solidFill>
                <a:latin typeface="DejaVu Sans"/>
                <a:ea typeface="DejaVu Sans"/>
                <a:cs typeface="DejaVu Sans"/>
              </a:defRPr>
            </a:lvl1pPr>
            <a:lvl2pPr>
              <a:defRPr sz="2025" b="0">
                <a:solidFill>
                  <a:srgbClr val="405A73"/>
                </a:solidFill>
                <a:latin typeface="DejaVu Sans"/>
                <a:ea typeface="DejaVu Sans"/>
                <a:cs typeface="DejaVu Sans"/>
              </a:defRPr>
            </a:lvl2pPr>
            <a:lvl3pPr>
              <a:defRPr sz="2025" b="0">
                <a:solidFill>
                  <a:srgbClr val="405A73"/>
                </a:solidFill>
                <a:latin typeface="DejaVu Sans"/>
                <a:ea typeface="DejaVu Sans"/>
                <a:cs typeface="DejaVu Sans"/>
              </a:defRPr>
            </a:lvl3pPr>
            <a:lvl4pPr>
              <a:defRPr sz="2025" b="0">
                <a:solidFill>
                  <a:srgbClr val="405A73"/>
                </a:solidFill>
                <a:latin typeface="DejaVu Sans"/>
                <a:ea typeface="DejaVu Sans"/>
                <a:cs typeface="DejaVu Sans"/>
              </a:defRPr>
            </a:lvl4pPr>
            <a:lvl5pPr>
              <a:defRPr sz="2025" b="0">
                <a:solidFill>
                  <a:srgbClr val="405A73"/>
                </a:solidFill>
                <a:latin typeface="DejaVu Sans"/>
                <a:ea typeface="DejaVu Sans"/>
                <a:cs typeface="DejaVu Sans"/>
              </a:defRPr>
            </a:lvl5pPr>
            <a:lvl6pPr>
              <a:defRPr sz="2025" b="0">
                <a:solidFill>
                  <a:srgbClr val="405A73"/>
                </a:solidFill>
                <a:latin typeface="DejaVu Sans"/>
                <a:ea typeface="DejaVu Sans"/>
                <a:cs typeface="DejaVu Sans"/>
              </a:defRPr>
            </a:lvl6pPr>
            <a:lvl7pPr>
              <a:defRPr sz="2025" b="0">
                <a:solidFill>
                  <a:srgbClr val="405A73"/>
                </a:solidFill>
                <a:latin typeface="DejaVu Sans"/>
                <a:ea typeface="DejaVu Sans"/>
                <a:cs typeface="DejaVu Sans"/>
              </a:defRPr>
            </a:lvl7pPr>
            <a:lvl8pPr>
              <a:defRPr sz="2025" b="0">
                <a:solidFill>
                  <a:srgbClr val="405A73"/>
                </a:solidFill>
                <a:latin typeface="DejaVu Sans"/>
                <a:ea typeface="DejaVu Sans"/>
                <a:cs typeface="DejaVu Sans"/>
              </a:defRPr>
            </a:lvl8pPr>
            <a:lvl9pPr>
              <a:defRPr sz="2025" b="0">
                <a:solidFill>
                  <a:srgbClr val="405A73"/>
                </a:solidFill>
                <a:latin typeface="DejaVu Sans"/>
                <a:ea typeface="DejaVu Sans"/>
                <a:cs typeface="DejaVu Sans"/>
              </a:defRPr>
            </a:lvl9pPr>
          </a:lstStyle>
          <a:p xmlns:a="http://schemas.openxmlformats.org/drawingml/2006/main">
            <a:pPr>
              <a:defRPr sz="2025" b="0">
                <a:solidFill>
                  <a:srgbClr val="405A73"/>
                </a:solidFill>
                <a:latin typeface="DejaVu Sans"/>
                <a:ea typeface="DejaVu Sans"/>
                <a:cs typeface="DejaVu Sans"/>
              </a:defRPr>
            </a:pPr>
            <a:r>
              <a:rPr sz="2025" b="0">
                <a:solidFill>
                  <a:srgbClr val="405A73"/>
                </a:solidFill>
                <a:latin typeface="DejaVu Sans"/>
                <a:ea typeface="DejaVu Sans"/>
                <a:cs typeface="DejaVu Sans"/>
              </a:rPr>
              <a:t>$MCC means MyCityChannels, the crypto token associated with the Channels.biz ecosystem.</a:t>
            </a:r>
          </a:p>
        </p:txBody>
      </p:sp>
      <p:sp>
        <p:nvSpPr>
          <p:cNvPr id="7" name="row-title-1">
            <a:extLst xmlns:a="http://schemas.openxmlformats.org/drawingml/2006/main">
              <a:ext uri="{FF2B5EF4-FFF2-40B4-BE49-F238E27FC236}">
                <a16:creationId xmlns:a16="http://schemas.microsoft.com/office/drawing/2014/main" id="{C611EE58-B5EF-4617-A06F-3AEC59D51CE5}"/>
              </a:ext>
            </a:extLst>
          </p:cNvPr>
          <p:cNvSpPr>
            <a:spLocks xmlns:a="http://schemas.openxmlformats.org/drawingml/2006/main" noGrp="1"/>
          </p:cNvSpPr>
          <p:nvPr/>
        </p:nvSpPr>
        <p:spPr>
          <a:xfrm xmlns:a="http://schemas.openxmlformats.org/drawingml/2006/main">
            <a:off x="609600" y="407670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02A43"/>
                </a:solidFill>
                <a:latin typeface="DejaVu Sans"/>
                <a:ea typeface="DejaVu Sans"/>
                <a:cs typeface="DejaVu Sans"/>
              </a:defRPr>
            </a:defPPr>
            <a:lvl1pPr>
              <a:defRPr sz="2025" b="1">
                <a:solidFill>
                  <a:srgbClr val="102A43"/>
                </a:solidFill>
                <a:latin typeface="DejaVu Sans"/>
                <a:ea typeface="DejaVu Sans"/>
                <a:cs typeface="DejaVu Sans"/>
              </a:defRPr>
            </a:lvl1pPr>
            <a:lvl2pPr>
              <a:defRPr sz="2025" b="1">
                <a:solidFill>
                  <a:srgbClr val="102A43"/>
                </a:solidFill>
                <a:latin typeface="DejaVu Sans"/>
                <a:ea typeface="DejaVu Sans"/>
                <a:cs typeface="DejaVu Sans"/>
              </a:defRPr>
            </a:lvl2pPr>
            <a:lvl3pPr>
              <a:defRPr sz="2025" b="1">
                <a:solidFill>
                  <a:srgbClr val="102A43"/>
                </a:solidFill>
                <a:latin typeface="DejaVu Sans"/>
                <a:ea typeface="DejaVu Sans"/>
                <a:cs typeface="DejaVu Sans"/>
              </a:defRPr>
            </a:lvl3pPr>
            <a:lvl4pPr>
              <a:defRPr sz="2025" b="1">
                <a:solidFill>
                  <a:srgbClr val="102A43"/>
                </a:solidFill>
                <a:latin typeface="DejaVu Sans"/>
                <a:ea typeface="DejaVu Sans"/>
                <a:cs typeface="DejaVu Sans"/>
              </a:defRPr>
            </a:lvl4pPr>
            <a:lvl5pPr>
              <a:defRPr sz="2025" b="1">
                <a:solidFill>
                  <a:srgbClr val="102A43"/>
                </a:solidFill>
                <a:latin typeface="DejaVu Sans"/>
                <a:ea typeface="DejaVu Sans"/>
                <a:cs typeface="DejaVu Sans"/>
              </a:defRPr>
            </a:lvl5pPr>
            <a:lvl6pPr>
              <a:defRPr sz="2025" b="1">
                <a:solidFill>
                  <a:srgbClr val="102A43"/>
                </a:solidFill>
                <a:latin typeface="DejaVu Sans"/>
                <a:ea typeface="DejaVu Sans"/>
                <a:cs typeface="DejaVu Sans"/>
              </a:defRPr>
            </a:lvl6pPr>
            <a:lvl7pPr>
              <a:defRPr sz="2025" b="1">
                <a:solidFill>
                  <a:srgbClr val="102A43"/>
                </a:solidFill>
                <a:latin typeface="DejaVu Sans"/>
                <a:ea typeface="DejaVu Sans"/>
                <a:cs typeface="DejaVu Sans"/>
              </a:defRPr>
            </a:lvl7pPr>
            <a:lvl8pPr>
              <a:defRPr sz="2025" b="1">
                <a:solidFill>
                  <a:srgbClr val="102A43"/>
                </a:solidFill>
                <a:latin typeface="DejaVu Sans"/>
                <a:ea typeface="DejaVu Sans"/>
                <a:cs typeface="DejaVu Sans"/>
              </a:defRPr>
            </a:lvl8pPr>
            <a:lvl9pPr>
              <a:defRPr sz="2025" b="1">
                <a:solidFill>
                  <a:srgbClr val="102A43"/>
                </a:solidFill>
                <a:latin typeface="DejaVu Sans"/>
                <a:ea typeface="DejaVu Sans"/>
                <a:cs typeface="DejaVu Sans"/>
              </a:defRPr>
            </a:lvl9pPr>
          </a:lstStyle>
          <a:p xmlns:a="http://schemas.openxmlformats.org/drawingml/2006/main">
            <a:pPr>
              <a:defRPr sz="2025" b="1">
                <a:solidFill>
                  <a:srgbClr val="102A43"/>
                </a:solidFill>
                <a:latin typeface="DejaVu Sans"/>
                <a:ea typeface="DejaVu Sans"/>
                <a:cs typeface="DejaVu Sans"/>
              </a:defRPr>
            </a:pPr>
            <a:r>
              <a:rPr sz="2025" b="1">
                <a:solidFill>
                  <a:srgbClr val="102A43"/>
                </a:solidFill>
                <a:latin typeface="DejaVu Sans"/>
                <a:ea typeface="DejaVu Sans"/>
                <a:cs typeface="DejaVu Sans"/>
              </a:rPr>
              <a:t>Blockchain network</a:t>
            </a:r>
          </a:p>
        </p:txBody>
      </p:sp>
      <p:sp>
        <p:nvSpPr>
          <p:cNvPr id="8" name="row-body-1">
            <a:extLst xmlns:a="http://schemas.openxmlformats.org/drawingml/2006/main">
              <a:ext uri="{FF2B5EF4-FFF2-40B4-BE49-F238E27FC236}">
                <a16:creationId xmlns:a16="http://schemas.microsoft.com/office/drawing/2014/main" id="{9FBDB274-ADC0-4F5B-9C0B-19E2AD452D1D}"/>
              </a:ext>
            </a:extLst>
          </p:cNvPr>
          <p:cNvSpPr>
            <a:spLocks xmlns:a="http://schemas.openxmlformats.org/drawingml/2006/main" noGrp="1"/>
          </p:cNvSpPr>
          <p:nvPr/>
        </p:nvSpPr>
        <p:spPr>
          <a:xfrm xmlns:a="http://schemas.openxmlformats.org/drawingml/2006/main">
            <a:off x="4171950" y="407670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405A73"/>
                </a:solidFill>
                <a:latin typeface="DejaVu Sans"/>
                <a:ea typeface="DejaVu Sans"/>
                <a:cs typeface="DejaVu Sans"/>
              </a:defRPr>
            </a:defPPr>
            <a:lvl1pPr>
              <a:defRPr sz="2025" b="0">
                <a:solidFill>
                  <a:srgbClr val="405A73"/>
                </a:solidFill>
                <a:latin typeface="DejaVu Sans"/>
                <a:ea typeface="DejaVu Sans"/>
                <a:cs typeface="DejaVu Sans"/>
              </a:defRPr>
            </a:lvl1pPr>
            <a:lvl2pPr>
              <a:defRPr sz="2025" b="0">
                <a:solidFill>
                  <a:srgbClr val="405A73"/>
                </a:solidFill>
                <a:latin typeface="DejaVu Sans"/>
                <a:ea typeface="DejaVu Sans"/>
                <a:cs typeface="DejaVu Sans"/>
              </a:defRPr>
            </a:lvl2pPr>
            <a:lvl3pPr>
              <a:defRPr sz="2025" b="0">
                <a:solidFill>
                  <a:srgbClr val="405A73"/>
                </a:solidFill>
                <a:latin typeface="DejaVu Sans"/>
                <a:ea typeface="DejaVu Sans"/>
                <a:cs typeface="DejaVu Sans"/>
              </a:defRPr>
            </a:lvl3pPr>
            <a:lvl4pPr>
              <a:defRPr sz="2025" b="0">
                <a:solidFill>
                  <a:srgbClr val="405A73"/>
                </a:solidFill>
                <a:latin typeface="DejaVu Sans"/>
                <a:ea typeface="DejaVu Sans"/>
                <a:cs typeface="DejaVu Sans"/>
              </a:defRPr>
            </a:lvl4pPr>
            <a:lvl5pPr>
              <a:defRPr sz="2025" b="0">
                <a:solidFill>
                  <a:srgbClr val="405A73"/>
                </a:solidFill>
                <a:latin typeface="DejaVu Sans"/>
                <a:ea typeface="DejaVu Sans"/>
                <a:cs typeface="DejaVu Sans"/>
              </a:defRPr>
            </a:lvl5pPr>
            <a:lvl6pPr>
              <a:defRPr sz="2025" b="0">
                <a:solidFill>
                  <a:srgbClr val="405A73"/>
                </a:solidFill>
                <a:latin typeface="DejaVu Sans"/>
                <a:ea typeface="DejaVu Sans"/>
                <a:cs typeface="DejaVu Sans"/>
              </a:defRPr>
            </a:lvl6pPr>
            <a:lvl7pPr>
              <a:defRPr sz="2025" b="0">
                <a:solidFill>
                  <a:srgbClr val="405A73"/>
                </a:solidFill>
                <a:latin typeface="DejaVu Sans"/>
                <a:ea typeface="DejaVu Sans"/>
                <a:cs typeface="DejaVu Sans"/>
              </a:defRPr>
            </a:lvl7pPr>
            <a:lvl8pPr>
              <a:defRPr sz="2025" b="0">
                <a:solidFill>
                  <a:srgbClr val="405A73"/>
                </a:solidFill>
                <a:latin typeface="DejaVu Sans"/>
                <a:ea typeface="DejaVu Sans"/>
                <a:cs typeface="DejaVu Sans"/>
              </a:defRPr>
            </a:lvl8pPr>
            <a:lvl9pPr>
              <a:defRPr sz="2025" b="0">
                <a:solidFill>
                  <a:srgbClr val="405A73"/>
                </a:solidFill>
                <a:latin typeface="DejaVu Sans"/>
                <a:ea typeface="DejaVu Sans"/>
                <a:cs typeface="DejaVu Sans"/>
              </a:defRPr>
            </a:lvl9pPr>
          </a:lstStyle>
          <a:p xmlns:a="http://schemas.openxmlformats.org/drawingml/2006/main">
            <a:pPr>
              <a:defRPr sz="2025" b="0">
                <a:solidFill>
                  <a:srgbClr val="405A73"/>
                </a:solidFill>
                <a:latin typeface="DejaVu Sans"/>
                <a:ea typeface="DejaVu Sans"/>
                <a:cs typeface="DejaVu Sans"/>
              </a:defRPr>
            </a:pPr>
            <a:r>
              <a:rPr sz="2025" b="0">
                <a:solidFill>
                  <a:srgbClr val="405A73"/>
                </a:solidFill>
                <a:latin typeface="DejaVu Sans"/>
                <a:ea typeface="DejaVu Sans"/>
                <a:cs typeface="DejaVu Sans"/>
              </a:rPr>
              <a:t>The official MCC Tokens Channel identifies Binance Smart Chain (BSC) as its network.</a:t>
            </a:r>
          </a:p>
        </p:txBody>
      </p:sp>
      <p:sp>
        <p:nvSpPr>
          <p:cNvPr id="9" name="row-title-2">
            <a:extLst xmlns:a="http://schemas.openxmlformats.org/drawingml/2006/main">
              <a:ext uri="{FF2B5EF4-FFF2-40B4-BE49-F238E27FC236}">
                <a16:creationId xmlns:a16="http://schemas.microsoft.com/office/drawing/2014/main" id="{3C5F2599-0CD8-4990-96BD-1A54F1FBBFE3}"/>
              </a:ext>
            </a:extLst>
          </p:cNvPr>
          <p:cNvSpPr>
            <a:spLocks xmlns:a="http://schemas.openxmlformats.org/drawingml/2006/main" noGrp="1"/>
          </p:cNvSpPr>
          <p:nvPr/>
        </p:nvSpPr>
        <p:spPr>
          <a:xfrm xmlns:a="http://schemas.openxmlformats.org/drawingml/2006/main">
            <a:off x="609600" y="50482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02A43"/>
                </a:solidFill>
                <a:latin typeface="DejaVu Sans"/>
                <a:ea typeface="DejaVu Sans"/>
                <a:cs typeface="DejaVu Sans"/>
              </a:defRPr>
            </a:defPPr>
            <a:lvl1pPr>
              <a:defRPr sz="2025" b="1">
                <a:solidFill>
                  <a:srgbClr val="102A43"/>
                </a:solidFill>
                <a:latin typeface="DejaVu Sans"/>
                <a:ea typeface="DejaVu Sans"/>
                <a:cs typeface="DejaVu Sans"/>
              </a:defRPr>
            </a:lvl1pPr>
            <a:lvl2pPr>
              <a:defRPr sz="2025" b="1">
                <a:solidFill>
                  <a:srgbClr val="102A43"/>
                </a:solidFill>
                <a:latin typeface="DejaVu Sans"/>
                <a:ea typeface="DejaVu Sans"/>
                <a:cs typeface="DejaVu Sans"/>
              </a:defRPr>
            </a:lvl2pPr>
            <a:lvl3pPr>
              <a:defRPr sz="2025" b="1">
                <a:solidFill>
                  <a:srgbClr val="102A43"/>
                </a:solidFill>
                <a:latin typeface="DejaVu Sans"/>
                <a:ea typeface="DejaVu Sans"/>
                <a:cs typeface="DejaVu Sans"/>
              </a:defRPr>
            </a:lvl3pPr>
            <a:lvl4pPr>
              <a:defRPr sz="2025" b="1">
                <a:solidFill>
                  <a:srgbClr val="102A43"/>
                </a:solidFill>
                <a:latin typeface="DejaVu Sans"/>
                <a:ea typeface="DejaVu Sans"/>
                <a:cs typeface="DejaVu Sans"/>
              </a:defRPr>
            </a:lvl4pPr>
            <a:lvl5pPr>
              <a:defRPr sz="2025" b="1">
                <a:solidFill>
                  <a:srgbClr val="102A43"/>
                </a:solidFill>
                <a:latin typeface="DejaVu Sans"/>
                <a:ea typeface="DejaVu Sans"/>
                <a:cs typeface="DejaVu Sans"/>
              </a:defRPr>
            </a:lvl5pPr>
            <a:lvl6pPr>
              <a:defRPr sz="2025" b="1">
                <a:solidFill>
                  <a:srgbClr val="102A43"/>
                </a:solidFill>
                <a:latin typeface="DejaVu Sans"/>
                <a:ea typeface="DejaVu Sans"/>
                <a:cs typeface="DejaVu Sans"/>
              </a:defRPr>
            </a:lvl6pPr>
            <a:lvl7pPr>
              <a:defRPr sz="2025" b="1">
                <a:solidFill>
                  <a:srgbClr val="102A43"/>
                </a:solidFill>
                <a:latin typeface="DejaVu Sans"/>
                <a:ea typeface="DejaVu Sans"/>
                <a:cs typeface="DejaVu Sans"/>
              </a:defRPr>
            </a:lvl7pPr>
            <a:lvl8pPr>
              <a:defRPr sz="2025" b="1">
                <a:solidFill>
                  <a:srgbClr val="102A43"/>
                </a:solidFill>
                <a:latin typeface="DejaVu Sans"/>
                <a:ea typeface="DejaVu Sans"/>
                <a:cs typeface="DejaVu Sans"/>
              </a:defRPr>
            </a:lvl8pPr>
            <a:lvl9pPr>
              <a:defRPr sz="2025" b="1">
                <a:solidFill>
                  <a:srgbClr val="102A43"/>
                </a:solidFill>
                <a:latin typeface="DejaVu Sans"/>
                <a:ea typeface="DejaVu Sans"/>
                <a:cs typeface="DejaVu Sans"/>
              </a:defRPr>
            </a:lvl9pPr>
          </a:lstStyle>
          <a:p xmlns:a="http://schemas.openxmlformats.org/drawingml/2006/main">
            <a:pPr>
              <a:defRPr sz="2025" b="1">
                <a:solidFill>
                  <a:srgbClr val="102A43"/>
                </a:solidFill>
                <a:latin typeface="DejaVu Sans"/>
                <a:ea typeface="DejaVu Sans"/>
                <a:cs typeface="DejaVu Sans"/>
              </a:defRPr>
            </a:pPr>
            <a:r>
              <a:rPr sz="2025" b="1">
                <a:solidFill>
                  <a:srgbClr val="102A43"/>
                </a:solidFill>
                <a:latin typeface="DejaVu Sans"/>
                <a:ea typeface="DejaVu Sans"/>
                <a:cs typeface="DejaVu Sans"/>
              </a:rPr>
              <a:t>Ecosystem purpose</a:t>
            </a:r>
          </a:p>
        </p:txBody>
      </p:sp>
      <p:sp>
        <p:nvSpPr>
          <p:cNvPr id="10" name="row-body-2">
            <a:extLst xmlns:a="http://schemas.openxmlformats.org/drawingml/2006/main">
              <a:ext uri="{FF2B5EF4-FFF2-40B4-BE49-F238E27FC236}">
                <a16:creationId xmlns:a16="http://schemas.microsoft.com/office/drawing/2014/main" id="{7589BD28-A8CA-49F2-89EA-F7F5D91CF45A}"/>
              </a:ext>
            </a:extLst>
          </p:cNvPr>
          <p:cNvSpPr>
            <a:spLocks xmlns:a="http://schemas.openxmlformats.org/drawingml/2006/main" noGrp="1"/>
          </p:cNvSpPr>
          <p:nvPr/>
        </p:nvSpPr>
        <p:spPr>
          <a:xfrm xmlns:a="http://schemas.openxmlformats.org/drawingml/2006/main">
            <a:off x="4171950" y="50482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405A73"/>
                </a:solidFill>
                <a:latin typeface="DejaVu Sans"/>
                <a:ea typeface="DejaVu Sans"/>
                <a:cs typeface="DejaVu Sans"/>
              </a:defRPr>
            </a:defPPr>
            <a:lvl1pPr>
              <a:defRPr sz="2025" b="0">
                <a:solidFill>
                  <a:srgbClr val="405A73"/>
                </a:solidFill>
                <a:latin typeface="DejaVu Sans"/>
                <a:ea typeface="DejaVu Sans"/>
                <a:cs typeface="DejaVu Sans"/>
              </a:defRPr>
            </a:lvl1pPr>
            <a:lvl2pPr>
              <a:defRPr sz="2025" b="0">
                <a:solidFill>
                  <a:srgbClr val="405A73"/>
                </a:solidFill>
                <a:latin typeface="DejaVu Sans"/>
                <a:ea typeface="DejaVu Sans"/>
                <a:cs typeface="DejaVu Sans"/>
              </a:defRPr>
            </a:lvl2pPr>
            <a:lvl3pPr>
              <a:defRPr sz="2025" b="0">
                <a:solidFill>
                  <a:srgbClr val="405A73"/>
                </a:solidFill>
                <a:latin typeface="DejaVu Sans"/>
                <a:ea typeface="DejaVu Sans"/>
                <a:cs typeface="DejaVu Sans"/>
              </a:defRPr>
            </a:lvl3pPr>
            <a:lvl4pPr>
              <a:defRPr sz="2025" b="0">
                <a:solidFill>
                  <a:srgbClr val="405A73"/>
                </a:solidFill>
                <a:latin typeface="DejaVu Sans"/>
                <a:ea typeface="DejaVu Sans"/>
                <a:cs typeface="DejaVu Sans"/>
              </a:defRPr>
            </a:lvl4pPr>
            <a:lvl5pPr>
              <a:defRPr sz="2025" b="0">
                <a:solidFill>
                  <a:srgbClr val="405A73"/>
                </a:solidFill>
                <a:latin typeface="DejaVu Sans"/>
                <a:ea typeface="DejaVu Sans"/>
                <a:cs typeface="DejaVu Sans"/>
              </a:defRPr>
            </a:lvl5pPr>
            <a:lvl6pPr>
              <a:defRPr sz="2025" b="0">
                <a:solidFill>
                  <a:srgbClr val="405A73"/>
                </a:solidFill>
                <a:latin typeface="DejaVu Sans"/>
                <a:ea typeface="DejaVu Sans"/>
                <a:cs typeface="DejaVu Sans"/>
              </a:defRPr>
            </a:lvl6pPr>
            <a:lvl7pPr>
              <a:defRPr sz="2025" b="0">
                <a:solidFill>
                  <a:srgbClr val="405A73"/>
                </a:solidFill>
                <a:latin typeface="DejaVu Sans"/>
                <a:ea typeface="DejaVu Sans"/>
                <a:cs typeface="DejaVu Sans"/>
              </a:defRPr>
            </a:lvl7pPr>
            <a:lvl8pPr>
              <a:defRPr sz="2025" b="0">
                <a:solidFill>
                  <a:srgbClr val="405A73"/>
                </a:solidFill>
                <a:latin typeface="DejaVu Sans"/>
                <a:ea typeface="DejaVu Sans"/>
                <a:cs typeface="DejaVu Sans"/>
              </a:defRPr>
            </a:lvl8pPr>
            <a:lvl9pPr>
              <a:defRPr sz="2025" b="0">
                <a:solidFill>
                  <a:srgbClr val="405A73"/>
                </a:solidFill>
                <a:latin typeface="DejaVu Sans"/>
                <a:ea typeface="DejaVu Sans"/>
                <a:cs typeface="DejaVu Sans"/>
              </a:defRPr>
            </a:lvl9pPr>
          </a:lstStyle>
          <a:p xmlns:a="http://schemas.openxmlformats.org/drawingml/2006/main">
            <a:pPr>
              <a:defRPr sz="2025" b="0">
                <a:solidFill>
                  <a:srgbClr val="405A73"/>
                </a:solidFill>
                <a:latin typeface="DejaVu Sans"/>
                <a:ea typeface="DejaVu Sans"/>
                <a:cs typeface="DejaVu Sans"/>
              </a:defRPr>
            </a:pPr>
            <a:r>
              <a:rPr sz="2025" b="0">
                <a:solidFill>
                  <a:srgbClr val="405A73"/>
                </a:solidFill>
                <a:latin typeface="DejaVu Sans"/>
                <a:ea typeface="DejaVu Sans"/>
                <a:cs typeface="DejaVu Sans"/>
              </a:rPr>
              <a:t>Platform materials describe a role in transactions, rewards and premium features.</a:t>
            </a:r>
          </a:p>
        </p:txBody>
      </p:sp>
    </p:spTree>
    <p:extLst>
      <p:ext uri="{BB962C8B-B14F-4D97-AF65-F5344CB8AC3E}">
        <p14:creationId xmlns:p14="http://schemas.microsoft.com/office/powerpoint/2010/main" val="1931450915"/>
      </p:ext>
    </p:extLst>
  </p:cSld>
</p:sld>
</file>

<file path=ppt/slides/slide4.xml><?xml version="1.0" encoding="utf-8"?>
<p:sld xmlns:p="http://schemas.openxmlformats.org/presentationml/2006/main">
  <p:cSld>
    <p:bg>
      <p:bgPr>
        <a:solidFill xmlns:a="http://schemas.openxmlformats.org/drawingml/2006/main">
          <a:srgbClr val="071A30"/>
        </a:solidFill>
      </p:bgPr>
    </p:bg>
    <p:spTree>
      <p:nvGrpSpPr>
        <p:cNvPr id="1" name=""/>
        <p:cNvGrpSpPr/>
        <p:nvPr/>
      </p:nvGrpSpPr>
      <p:grpSpPr>
        <a:xfrm xmlns:a="http://schemas.openxmlformats.org/drawingml/2006/main"/>
      </p:grpSpPr>
      <p:sp>
        <p:nvSpPr>
          <p:cNvPr id="10" name="brand">
            <a:extLst xmlns:a="http://schemas.openxmlformats.org/drawingml/2006/main">
              <a:ext uri="{FF2B5EF4-FFF2-40B4-BE49-F238E27FC236}">
                <a16:creationId xmlns:a16="http://schemas.microsoft.com/office/drawing/2014/main" id="{1AADDA1C-F338-4337-A03F-940A6E40EF71}"/>
              </a:ext>
            </a:extLst>
          </p:cNvPr>
          <p:cNvSpPr>
            <a:spLocks xmlns:a="http://schemas.openxmlformats.org/drawingml/2006/main" noGrp="1"/>
          </p:cNvSpPr>
          <p:nvPr/>
        </p:nvSpPr>
        <p:spPr>
          <a:xfrm xmlns:a="http://schemas.openxmlformats.org/drawingml/2006/main">
            <a:off x="609600" y="36195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CHANNELS.BIZ</a:t>
            </a:r>
          </a:p>
        </p:txBody>
      </p:sp>
      <p:sp>
        <p:nvSpPr>
          <p:cNvPr id="2" name="page">
            <a:extLst xmlns:a="http://schemas.openxmlformats.org/drawingml/2006/main">
              <a:ext uri="{FF2B5EF4-FFF2-40B4-BE49-F238E27FC236}">
                <a16:creationId xmlns:a16="http://schemas.microsoft.com/office/drawing/2014/main" id="{1235FEC5-0019-4484-BD36-1652F1099259}"/>
              </a:ext>
            </a:extLst>
          </p:cNvPr>
          <p:cNvSpPr>
            <a:spLocks xmlns:a="http://schemas.openxmlformats.org/drawingml/2006/main" noGrp="1"/>
          </p:cNvSpPr>
          <p:nvPr/>
        </p:nvSpPr>
        <p:spPr>
          <a:xfrm xmlns:a="http://schemas.openxmlformats.org/drawingml/2006/main">
            <a:off x="10953750" y="361950"/>
            <a:ext cx="6191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04</a:t>
            </a:r>
          </a:p>
        </p:txBody>
      </p:sp>
      <p:sp>
        <p:nvSpPr>
          <p:cNvPr id="3" name="title">
            <a:extLst xmlns:a="http://schemas.openxmlformats.org/drawingml/2006/main">
              <a:ext uri="{FF2B5EF4-FFF2-40B4-BE49-F238E27FC236}">
                <a16:creationId xmlns:a16="http://schemas.microsoft.com/office/drawing/2014/main" id="{6BC8893B-DA82-417B-A970-55FDBAEC4658}"/>
              </a:ext>
            </a:extLst>
          </p:cNvPr>
          <p:cNvSpPr>
            <a:spLocks xmlns:a="http://schemas.openxmlformats.org/drawingml/2006/main" noGrp="1"/>
          </p:cNvSpPr>
          <p:nvPr/>
        </p:nvSpPr>
        <p:spPr>
          <a:xfrm xmlns:a="http://schemas.openxmlformats.org/drawingml/2006/main">
            <a:off x="609600" y="9906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150" b="1">
                <a:solidFill>
                  <a:srgbClr val="F7F9FC"/>
                </a:solidFill>
                <a:latin typeface="DejaVu Sans"/>
                <a:ea typeface="DejaVu Sans"/>
                <a:cs typeface="DejaVu Sans"/>
              </a:defRPr>
            </a:defPPr>
            <a:lvl1pPr>
              <a:defRPr sz="3150" b="1">
                <a:solidFill>
                  <a:srgbClr val="F7F9FC"/>
                </a:solidFill>
                <a:latin typeface="DejaVu Sans"/>
                <a:ea typeface="DejaVu Sans"/>
                <a:cs typeface="DejaVu Sans"/>
              </a:defRPr>
            </a:lvl1pPr>
            <a:lvl2pPr>
              <a:defRPr sz="3150" b="1">
                <a:solidFill>
                  <a:srgbClr val="F7F9FC"/>
                </a:solidFill>
                <a:latin typeface="DejaVu Sans"/>
                <a:ea typeface="DejaVu Sans"/>
                <a:cs typeface="DejaVu Sans"/>
              </a:defRPr>
            </a:lvl2pPr>
            <a:lvl3pPr>
              <a:defRPr sz="3150" b="1">
                <a:solidFill>
                  <a:srgbClr val="F7F9FC"/>
                </a:solidFill>
                <a:latin typeface="DejaVu Sans"/>
                <a:ea typeface="DejaVu Sans"/>
                <a:cs typeface="DejaVu Sans"/>
              </a:defRPr>
            </a:lvl3pPr>
            <a:lvl4pPr>
              <a:defRPr sz="3150" b="1">
                <a:solidFill>
                  <a:srgbClr val="F7F9FC"/>
                </a:solidFill>
                <a:latin typeface="DejaVu Sans"/>
                <a:ea typeface="DejaVu Sans"/>
                <a:cs typeface="DejaVu Sans"/>
              </a:defRPr>
            </a:lvl4pPr>
            <a:lvl5pPr>
              <a:defRPr sz="3150" b="1">
                <a:solidFill>
                  <a:srgbClr val="F7F9FC"/>
                </a:solidFill>
                <a:latin typeface="DejaVu Sans"/>
                <a:ea typeface="DejaVu Sans"/>
                <a:cs typeface="DejaVu Sans"/>
              </a:defRPr>
            </a:lvl5pPr>
            <a:lvl6pPr>
              <a:defRPr sz="3150" b="1">
                <a:solidFill>
                  <a:srgbClr val="F7F9FC"/>
                </a:solidFill>
                <a:latin typeface="DejaVu Sans"/>
                <a:ea typeface="DejaVu Sans"/>
                <a:cs typeface="DejaVu Sans"/>
              </a:defRPr>
            </a:lvl6pPr>
            <a:lvl7pPr>
              <a:defRPr sz="3150" b="1">
                <a:solidFill>
                  <a:srgbClr val="F7F9FC"/>
                </a:solidFill>
                <a:latin typeface="DejaVu Sans"/>
                <a:ea typeface="DejaVu Sans"/>
                <a:cs typeface="DejaVu Sans"/>
              </a:defRPr>
            </a:lvl7pPr>
            <a:lvl8pPr>
              <a:defRPr sz="3150" b="1">
                <a:solidFill>
                  <a:srgbClr val="F7F9FC"/>
                </a:solidFill>
                <a:latin typeface="DejaVu Sans"/>
                <a:ea typeface="DejaVu Sans"/>
                <a:cs typeface="DejaVu Sans"/>
              </a:defRPr>
            </a:lvl8pPr>
            <a:lvl9pPr>
              <a:defRPr sz="3150" b="1">
                <a:solidFill>
                  <a:srgbClr val="F7F9FC"/>
                </a:solidFill>
                <a:latin typeface="DejaVu Sans"/>
                <a:ea typeface="DejaVu Sans"/>
                <a:cs typeface="DejaVu Sans"/>
              </a:defRPr>
            </a:lvl9pPr>
          </a:lstStyle>
          <a:p xmlns:a="http://schemas.openxmlformats.org/drawingml/2006/main">
            <a:pPr>
              <a:defRPr sz="3150" b="1">
                <a:solidFill>
                  <a:srgbClr val="F7F9FC"/>
                </a:solidFill>
                <a:latin typeface="DejaVu Sans"/>
                <a:ea typeface="DejaVu Sans"/>
                <a:cs typeface="DejaVu Sans"/>
              </a:defRPr>
            </a:pPr>
            <a:r>
              <a:rPr sz="3150" b="1">
                <a:solidFill>
                  <a:srgbClr val="F7F9FC"/>
                </a:solidFill>
                <a:latin typeface="DejaVu Sans"/>
                <a:ea typeface="DejaVu Sans"/>
                <a:cs typeface="DejaVu Sans"/>
              </a:rPr>
              <a:t>Cryptocurrency and site tokens</a:t>
            </a:r>
          </a:p>
        </p:txBody>
      </p:sp>
      <p:sp>
        <p:nvSpPr>
          <p:cNvPr id="4" name="lead">
            <a:extLst xmlns:a="http://schemas.openxmlformats.org/drawingml/2006/main">
              <a:ext uri="{FF2B5EF4-FFF2-40B4-BE49-F238E27FC236}">
                <a16:creationId xmlns:a16="http://schemas.microsoft.com/office/drawing/2014/main" id="{327C8732-C59B-488C-ACB9-A094159D2049}"/>
              </a:ext>
            </a:extLst>
          </p:cNvPr>
          <p:cNvSpPr>
            <a:spLocks xmlns:a="http://schemas.openxmlformats.org/drawingml/2006/main" noGrp="1"/>
          </p:cNvSpPr>
          <p:nvPr/>
        </p:nvSpPr>
        <p:spPr>
          <a:xfrm xmlns:a="http://schemas.openxmlformats.org/drawingml/2006/main">
            <a:off x="609600" y="2076450"/>
            <a:ext cx="104775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1">
                <a:solidFill>
                  <a:srgbClr val="F4C64F"/>
                </a:solidFill>
                <a:latin typeface="DejaVu Sans"/>
                <a:ea typeface="DejaVu Sans"/>
                <a:cs typeface="DejaVu Sans"/>
              </a:defRPr>
            </a:defPPr>
            <a:lvl1pPr>
              <a:defRPr sz="2775" b="1">
                <a:solidFill>
                  <a:srgbClr val="F4C64F"/>
                </a:solidFill>
                <a:latin typeface="DejaVu Sans"/>
                <a:ea typeface="DejaVu Sans"/>
                <a:cs typeface="DejaVu Sans"/>
              </a:defRPr>
            </a:lvl1pPr>
            <a:lvl2pPr>
              <a:defRPr sz="2775" b="1">
                <a:solidFill>
                  <a:srgbClr val="F4C64F"/>
                </a:solidFill>
                <a:latin typeface="DejaVu Sans"/>
                <a:ea typeface="DejaVu Sans"/>
                <a:cs typeface="DejaVu Sans"/>
              </a:defRPr>
            </a:lvl2pPr>
            <a:lvl3pPr>
              <a:defRPr sz="2775" b="1">
                <a:solidFill>
                  <a:srgbClr val="F4C64F"/>
                </a:solidFill>
                <a:latin typeface="DejaVu Sans"/>
                <a:ea typeface="DejaVu Sans"/>
                <a:cs typeface="DejaVu Sans"/>
              </a:defRPr>
            </a:lvl3pPr>
            <a:lvl4pPr>
              <a:defRPr sz="2775" b="1">
                <a:solidFill>
                  <a:srgbClr val="F4C64F"/>
                </a:solidFill>
                <a:latin typeface="DejaVu Sans"/>
                <a:ea typeface="DejaVu Sans"/>
                <a:cs typeface="DejaVu Sans"/>
              </a:defRPr>
            </a:lvl4pPr>
            <a:lvl5pPr>
              <a:defRPr sz="2775" b="1">
                <a:solidFill>
                  <a:srgbClr val="F4C64F"/>
                </a:solidFill>
                <a:latin typeface="DejaVu Sans"/>
                <a:ea typeface="DejaVu Sans"/>
                <a:cs typeface="DejaVu Sans"/>
              </a:defRPr>
            </a:lvl5pPr>
            <a:lvl6pPr>
              <a:defRPr sz="2775" b="1">
                <a:solidFill>
                  <a:srgbClr val="F4C64F"/>
                </a:solidFill>
                <a:latin typeface="DejaVu Sans"/>
                <a:ea typeface="DejaVu Sans"/>
                <a:cs typeface="DejaVu Sans"/>
              </a:defRPr>
            </a:lvl6pPr>
            <a:lvl7pPr>
              <a:defRPr sz="2775" b="1">
                <a:solidFill>
                  <a:srgbClr val="F4C64F"/>
                </a:solidFill>
                <a:latin typeface="DejaVu Sans"/>
                <a:ea typeface="DejaVu Sans"/>
                <a:cs typeface="DejaVu Sans"/>
              </a:defRPr>
            </a:lvl7pPr>
            <a:lvl8pPr>
              <a:defRPr sz="2775" b="1">
                <a:solidFill>
                  <a:srgbClr val="F4C64F"/>
                </a:solidFill>
                <a:latin typeface="DejaVu Sans"/>
                <a:ea typeface="DejaVu Sans"/>
                <a:cs typeface="DejaVu Sans"/>
              </a:defRPr>
            </a:lvl8pPr>
            <a:lvl9pPr>
              <a:defRPr sz="2775" b="1">
                <a:solidFill>
                  <a:srgbClr val="F4C64F"/>
                </a:solidFill>
                <a:latin typeface="DejaVu Sans"/>
                <a:ea typeface="DejaVu Sans"/>
                <a:cs typeface="DejaVu Sans"/>
              </a:defRPr>
            </a:lvl9pPr>
          </a:lstStyle>
          <a:p xmlns:a="http://schemas.openxmlformats.org/drawingml/2006/main">
            <a:pPr>
              <a:defRPr sz="2775" b="1">
                <a:solidFill>
                  <a:srgbClr val="F4C64F"/>
                </a:solidFill>
                <a:latin typeface="DejaVu Sans"/>
                <a:ea typeface="DejaVu Sans"/>
                <a:cs typeface="DejaVu Sans"/>
              </a:defRPr>
            </a:pPr>
            <a:r>
              <a:rPr sz="2775" b="1">
                <a:solidFill>
                  <a:srgbClr val="F4C64F"/>
                </a:solidFill>
                <a:latin typeface="DejaVu Sans"/>
                <a:ea typeface="DejaVu Sans"/>
                <a:cs typeface="DejaVu Sans"/>
              </a:rPr>
              <a:t>Two balances with different purposes</a:t>
            </a:r>
          </a:p>
        </p:txBody>
      </p:sp>
      <p:sp>
        <p:nvSpPr>
          <p:cNvPr id="5" name="row-title-0">
            <a:extLst xmlns:a="http://schemas.openxmlformats.org/drawingml/2006/main">
              <a:ext uri="{FF2B5EF4-FFF2-40B4-BE49-F238E27FC236}">
                <a16:creationId xmlns:a16="http://schemas.microsoft.com/office/drawing/2014/main" id="{75E1FA01-1D34-4590-9A7C-6C8204C89B9E}"/>
              </a:ext>
            </a:extLst>
          </p:cNvPr>
          <p:cNvSpPr>
            <a:spLocks xmlns:a="http://schemas.openxmlformats.org/drawingml/2006/main" noGrp="1"/>
          </p:cNvSpPr>
          <p:nvPr/>
        </p:nvSpPr>
        <p:spPr>
          <a:xfrm xmlns:a="http://schemas.openxmlformats.org/drawingml/2006/main">
            <a:off x="609600" y="31051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$MCC cryptocurrency</a:t>
            </a:r>
          </a:p>
        </p:txBody>
      </p:sp>
      <p:sp>
        <p:nvSpPr>
          <p:cNvPr id="6" name="row-body-0">
            <a:extLst xmlns:a="http://schemas.openxmlformats.org/drawingml/2006/main">
              <a:ext uri="{FF2B5EF4-FFF2-40B4-BE49-F238E27FC236}">
                <a16:creationId xmlns:a16="http://schemas.microsoft.com/office/drawing/2014/main" id="{74D17E87-37CA-4D81-81B7-BAA20EEFCE05}"/>
              </a:ext>
            </a:extLst>
          </p:cNvPr>
          <p:cNvSpPr>
            <a:spLocks xmlns:a="http://schemas.openxmlformats.org/drawingml/2006/main" noGrp="1"/>
          </p:cNvSpPr>
          <p:nvPr/>
        </p:nvSpPr>
        <p:spPr>
          <a:xfrm xmlns:a="http://schemas.openxmlformats.org/drawingml/2006/main">
            <a:off x="4171950" y="31051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A blockchain token held and transferred through a compatible crypto wallet.</a:t>
            </a:r>
          </a:p>
        </p:txBody>
      </p:sp>
      <p:sp>
        <p:nvSpPr>
          <p:cNvPr id="7" name="row-title-1">
            <a:extLst xmlns:a="http://schemas.openxmlformats.org/drawingml/2006/main">
              <a:ext uri="{FF2B5EF4-FFF2-40B4-BE49-F238E27FC236}">
                <a16:creationId xmlns:a16="http://schemas.microsoft.com/office/drawing/2014/main" id="{15D9DA2B-A24B-4360-8F7B-12F6A54983F7}"/>
              </a:ext>
            </a:extLst>
          </p:cNvPr>
          <p:cNvSpPr>
            <a:spLocks xmlns:a="http://schemas.openxmlformats.org/drawingml/2006/main" noGrp="1"/>
          </p:cNvSpPr>
          <p:nvPr/>
        </p:nvSpPr>
        <p:spPr>
          <a:xfrm xmlns:a="http://schemas.openxmlformats.org/drawingml/2006/main">
            <a:off x="609600" y="44386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Channels.biz site tokens</a:t>
            </a:r>
          </a:p>
        </p:txBody>
      </p:sp>
      <p:sp>
        <p:nvSpPr>
          <p:cNvPr id="8" name="row-body-1">
            <a:extLst xmlns:a="http://schemas.openxmlformats.org/drawingml/2006/main">
              <a:ext uri="{FF2B5EF4-FFF2-40B4-BE49-F238E27FC236}">
                <a16:creationId xmlns:a16="http://schemas.microsoft.com/office/drawing/2014/main" id="{0F09643B-CFAA-445B-86D6-FF6806DF4C46}"/>
              </a:ext>
            </a:extLst>
          </p:cNvPr>
          <p:cNvSpPr>
            <a:spLocks xmlns:a="http://schemas.openxmlformats.org/drawingml/2006/main" noGrp="1"/>
          </p:cNvSpPr>
          <p:nvPr/>
        </p:nvSpPr>
        <p:spPr>
          <a:xfrm xmlns:a="http://schemas.openxmlformats.org/drawingml/2006/main">
            <a:off x="4171950" y="44386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A separate account balance for supported features within the website.</a:t>
            </a:r>
          </a:p>
        </p:txBody>
      </p:sp>
      <p:sp>
        <p:nvSpPr>
          <p:cNvPr id="9" name="aside">
            <a:extLst xmlns:a="http://schemas.openxmlformats.org/drawingml/2006/main">
              <a:ext uri="{FF2B5EF4-FFF2-40B4-BE49-F238E27FC236}">
                <a16:creationId xmlns:a16="http://schemas.microsoft.com/office/drawing/2014/main" id="{91A8C0A7-4EF7-44A9-933A-5F96A6B67F43}"/>
              </a:ext>
            </a:extLst>
          </p:cNvPr>
          <p:cNvSpPr>
            <a:spLocks xmlns:a="http://schemas.openxmlformats.org/drawingml/2006/main" noGrp="1"/>
          </p:cNvSpPr>
          <p:nvPr/>
        </p:nvSpPr>
        <p:spPr>
          <a:xfrm xmlns:a="http://schemas.openxmlformats.org/drawingml/2006/main">
            <a:off x="609600" y="6153150"/>
            <a:ext cx="10858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1">
                <a:solidFill>
                  <a:srgbClr val="F4C64F"/>
                </a:solidFill>
                <a:latin typeface="DejaVu Sans"/>
                <a:ea typeface="DejaVu Sans"/>
                <a:cs typeface="DejaVu Sans"/>
              </a:defRPr>
            </a:defPPr>
            <a:lvl1pPr>
              <a:defRPr sz="1650" b="1">
                <a:solidFill>
                  <a:srgbClr val="F4C64F"/>
                </a:solidFill>
                <a:latin typeface="DejaVu Sans"/>
                <a:ea typeface="DejaVu Sans"/>
                <a:cs typeface="DejaVu Sans"/>
              </a:defRPr>
            </a:lvl1pPr>
            <a:lvl2pPr>
              <a:defRPr sz="1650" b="1">
                <a:solidFill>
                  <a:srgbClr val="F4C64F"/>
                </a:solidFill>
                <a:latin typeface="DejaVu Sans"/>
                <a:ea typeface="DejaVu Sans"/>
                <a:cs typeface="DejaVu Sans"/>
              </a:defRPr>
            </a:lvl2pPr>
            <a:lvl3pPr>
              <a:defRPr sz="1650" b="1">
                <a:solidFill>
                  <a:srgbClr val="F4C64F"/>
                </a:solidFill>
                <a:latin typeface="DejaVu Sans"/>
                <a:ea typeface="DejaVu Sans"/>
                <a:cs typeface="DejaVu Sans"/>
              </a:defRPr>
            </a:lvl3pPr>
            <a:lvl4pPr>
              <a:defRPr sz="1650" b="1">
                <a:solidFill>
                  <a:srgbClr val="F4C64F"/>
                </a:solidFill>
                <a:latin typeface="DejaVu Sans"/>
                <a:ea typeface="DejaVu Sans"/>
                <a:cs typeface="DejaVu Sans"/>
              </a:defRPr>
            </a:lvl4pPr>
            <a:lvl5pPr>
              <a:defRPr sz="1650" b="1">
                <a:solidFill>
                  <a:srgbClr val="F4C64F"/>
                </a:solidFill>
                <a:latin typeface="DejaVu Sans"/>
                <a:ea typeface="DejaVu Sans"/>
                <a:cs typeface="DejaVu Sans"/>
              </a:defRPr>
            </a:lvl5pPr>
            <a:lvl6pPr>
              <a:defRPr sz="1650" b="1">
                <a:solidFill>
                  <a:srgbClr val="F4C64F"/>
                </a:solidFill>
                <a:latin typeface="DejaVu Sans"/>
                <a:ea typeface="DejaVu Sans"/>
                <a:cs typeface="DejaVu Sans"/>
              </a:defRPr>
            </a:lvl6pPr>
            <a:lvl7pPr>
              <a:defRPr sz="1650" b="1">
                <a:solidFill>
                  <a:srgbClr val="F4C64F"/>
                </a:solidFill>
                <a:latin typeface="DejaVu Sans"/>
                <a:ea typeface="DejaVu Sans"/>
                <a:cs typeface="DejaVu Sans"/>
              </a:defRPr>
            </a:lvl7pPr>
            <a:lvl8pPr>
              <a:defRPr sz="1650" b="1">
                <a:solidFill>
                  <a:srgbClr val="F4C64F"/>
                </a:solidFill>
                <a:latin typeface="DejaVu Sans"/>
                <a:ea typeface="DejaVu Sans"/>
                <a:cs typeface="DejaVu Sans"/>
              </a:defRPr>
            </a:lvl8pPr>
            <a:lvl9pPr>
              <a:defRPr sz="1650" b="1">
                <a:solidFill>
                  <a:srgbClr val="F4C64F"/>
                </a:solidFill>
                <a:latin typeface="DejaVu Sans"/>
                <a:ea typeface="DejaVu Sans"/>
                <a:cs typeface="DejaVu Sans"/>
              </a:defRPr>
            </a:lvl9pPr>
          </a:lstStyle>
          <a:p xmlns:a="http://schemas.openxmlformats.org/drawingml/2006/main">
            <a:pPr>
              <a:defRPr sz="1650" b="1">
                <a:solidFill>
                  <a:srgbClr val="F4C64F"/>
                </a:solidFill>
                <a:latin typeface="DejaVu Sans"/>
                <a:ea typeface="DejaVu Sans"/>
                <a:cs typeface="DejaVu Sans"/>
              </a:defRPr>
            </a:pPr>
            <a:r>
              <a:rPr sz="1650" b="1">
                <a:solidFill>
                  <a:srgbClr val="F4C64F"/>
                </a:solidFill>
                <a:latin typeface="DejaVu Sans"/>
                <a:ea typeface="DejaVu Sans"/>
                <a:cs typeface="DejaVu Sans"/>
              </a:rPr>
              <a:t>Separate balances. No automatic one-to-one conversion.</a:t>
            </a:r>
          </a:p>
        </p:txBody>
      </p:sp>
    </p:spTree>
    <p:extLst>
      <p:ext uri="{BB962C8B-B14F-4D97-AF65-F5344CB8AC3E}">
        <p14:creationId xmlns:p14="http://schemas.microsoft.com/office/powerpoint/2010/main" val="886455821"/>
      </p:ext>
    </p:extLst>
  </p:cSld>
</p:sld>
</file>

<file path=ppt/slides/slide5.xml><?xml version="1.0" encoding="utf-8"?>
<p:sld xmlns:p="http://schemas.openxmlformats.org/presentationml/2006/main">
  <p:cSld>
    <p:bg>
      <p:bgPr>
        <a:solidFill xmlns:a="http://schemas.openxmlformats.org/drawingml/2006/main">
          <a:srgbClr val="071A30"/>
        </a:solidFill>
      </p:bgPr>
    </p:bg>
    <p:spTree>
      <p:nvGrpSpPr>
        <p:cNvPr id="1" name=""/>
        <p:cNvGrpSpPr/>
        <p:nvPr/>
      </p:nvGrpSpPr>
      <p:grpSpPr>
        <a:xfrm xmlns:a="http://schemas.openxmlformats.org/drawingml/2006/main"/>
      </p:grpSpPr>
      <p:sp>
        <p:nvSpPr>
          <p:cNvPr id="7" name="brand">
            <a:extLst xmlns:a="http://schemas.openxmlformats.org/drawingml/2006/main">
              <a:ext uri="{FF2B5EF4-FFF2-40B4-BE49-F238E27FC236}">
                <a16:creationId xmlns:a16="http://schemas.microsoft.com/office/drawing/2014/main" id="{01359B57-8A0D-4964-A853-0FE1786478F5}"/>
              </a:ext>
            </a:extLst>
          </p:cNvPr>
          <p:cNvSpPr>
            <a:spLocks xmlns:a="http://schemas.openxmlformats.org/drawingml/2006/main" noGrp="1"/>
          </p:cNvSpPr>
          <p:nvPr/>
        </p:nvSpPr>
        <p:spPr>
          <a:xfrm xmlns:a="http://schemas.openxmlformats.org/drawingml/2006/main">
            <a:off x="609600" y="36195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CHANNELS.BIZ</a:t>
            </a:r>
          </a:p>
        </p:txBody>
      </p:sp>
      <p:sp>
        <p:nvSpPr>
          <p:cNvPr id="2" name="page">
            <a:extLst xmlns:a="http://schemas.openxmlformats.org/drawingml/2006/main">
              <a:ext uri="{FF2B5EF4-FFF2-40B4-BE49-F238E27FC236}">
                <a16:creationId xmlns:a16="http://schemas.microsoft.com/office/drawing/2014/main" id="{74588060-B504-4EEB-B5FB-5954D91C241B}"/>
              </a:ext>
            </a:extLst>
          </p:cNvPr>
          <p:cNvSpPr>
            <a:spLocks xmlns:a="http://schemas.openxmlformats.org/drawingml/2006/main" noGrp="1"/>
          </p:cNvSpPr>
          <p:nvPr/>
        </p:nvSpPr>
        <p:spPr>
          <a:xfrm xmlns:a="http://schemas.openxmlformats.org/drawingml/2006/main">
            <a:off x="10953750" y="361950"/>
            <a:ext cx="6191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05</a:t>
            </a:r>
          </a:p>
        </p:txBody>
      </p:sp>
      <p:sp>
        <p:nvSpPr>
          <p:cNvPr id="3" name="title">
            <a:extLst xmlns:a="http://schemas.openxmlformats.org/drawingml/2006/main">
              <a:ext uri="{FF2B5EF4-FFF2-40B4-BE49-F238E27FC236}">
                <a16:creationId xmlns:a16="http://schemas.microsoft.com/office/drawing/2014/main" id="{88B0A889-CB62-48E0-A077-81A98AA01FD0}"/>
              </a:ext>
            </a:extLst>
          </p:cNvPr>
          <p:cNvSpPr>
            <a:spLocks xmlns:a="http://schemas.openxmlformats.org/drawingml/2006/main" noGrp="1"/>
          </p:cNvSpPr>
          <p:nvPr/>
        </p:nvSpPr>
        <p:spPr>
          <a:xfrm xmlns:a="http://schemas.openxmlformats.org/drawingml/2006/main">
            <a:off x="609600" y="9906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150" b="1">
                <a:solidFill>
                  <a:srgbClr val="F7F9FC"/>
                </a:solidFill>
                <a:latin typeface="DejaVu Sans"/>
                <a:ea typeface="DejaVu Sans"/>
                <a:cs typeface="DejaVu Sans"/>
              </a:defRPr>
            </a:defPPr>
            <a:lvl1pPr>
              <a:defRPr sz="3150" b="1">
                <a:solidFill>
                  <a:srgbClr val="F7F9FC"/>
                </a:solidFill>
                <a:latin typeface="DejaVu Sans"/>
                <a:ea typeface="DejaVu Sans"/>
                <a:cs typeface="DejaVu Sans"/>
              </a:defRPr>
            </a:lvl1pPr>
            <a:lvl2pPr>
              <a:defRPr sz="3150" b="1">
                <a:solidFill>
                  <a:srgbClr val="F7F9FC"/>
                </a:solidFill>
                <a:latin typeface="DejaVu Sans"/>
                <a:ea typeface="DejaVu Sans"/>
                <a:cs typeface="DejaVu Sans"/>
              </a:defRPr>
            </a:lvl2pPr>
            <a:lvl3pPr>
              <a:defRPr sz="3150" b="1">
                <a:solidFill>
                  <a:srgbClr val="F7F9FC"/>
                </a:solidFill>
                <a:latin typeface="DejaVu Sans"/>
                <a:ea typeface="DejaVu Sans"/>
                <a:cs typeface="DejaVu Sans"/>
              </a:defRPr>
            </a:lvl3pPr>
            <a:lvl4pPr>
              <a:defRPr sz="3150" b="1">
                <a:solidFill>
                  <a:srgbClr val="F7F9FC"/>
                </a:solidFill>
                <a:latin typeface="DejaVu Sans"/>
                <a:ea typeface="DejaVu Sans"/>
                <a:cs typeface="DejaVu Sans"/>
              </a:defRPr>
            </a:lvl4pPr>
            <a:lvl5pPr>
              <a:defRPr sz="3150" b="1">
                <a:solidFill>
                  <a:srgbClr val="F7F9FC"/>
                </a:solidFill>
                <a:latin typeface="DejaVu Sans"/>
                <a:ea typeface="DejaVu Sans"/>
                <a:cs typeface="DejaVu Sans"/>
              </a:defRPr>
            </a:lvl5pPr>
            <a:lvl6pPr>
              <a:defRPr sz="3150" b="1">
                <a:solidFill>
                  <a:srgbClr val="F7F9FC"/>
                </a:solidFill>
                <a:latin typeface="DejaVu Sans"/>
                <a:ea typeface="DejaVu Sans"/>
                <a:cs typeface="DejaVu Sans"/>
              </a:defRPr>
            </a:lvl6pPr>
            <a:lvl7pPr>
              <a:defRPr sz="3150" b="1">
                <a:solidFill>
                  <a:srgbClr val="F7F9FC"/>
                </a:solidFill>
                <a:latin typeface="DejaVu Sans"/>
                <a:ea typeface="DejaVu Sans"/>
                <a:cs typeface="DejaVu Sans"/>
              </a:defRPr>
            </a:lvl7pPr>
            <a:lvl8pPr>
              <a:defRPr sz="3150" b="1">
                <a:solidFill>
                  <a:srgbClr val="F7F9FC"/>
                </a:solidFill>
                <a:latin typeface="DejaVu Sans"/>
                <a:ea typeface="DejaVu Sans"/>
                <a:cs typeface="DejaVu Sans"/>
              </a:defRPr>
            </a:lvl8pPr>
            <a:lvl9pPr>
              <a:defRPr sz="3150" b="1">
                <a:solidFill>
                  <a:srgbClr val="F7F9FC"/>
                </a:solidFill>
                <a:latin typeface="DejaVu Sans"/>
                <a:ea typeface="DejaVu Sans"/>
                <a:cs typeface="DejaVu Sans"/>
              </a:defRPr>
            </a:lvl9pPr>
          </a:lstStyle>
          <a:p xmlns:a="http://schemas.openxmlformats.org/drawingml/2006/main">
            <a:pPr>
              <a:defRPr sz="3150" b="1">
                <a:solidFill>
                  <a:srgbClr val="F7F9FC"/>
                </a:solidFill>
                <a:latin typeface="DejaVu Sans"/>
                <a:ea typeface="DejaVu Sans"/>
                <a:cs typeface="DejaVu Sans"/>
              </a:defRPr>
            </a:pPr>
            <a:r>
              <a:rPr sz="3150" b="1">
                <a:solidFill>
                  <a:srgbClr val="F7F9FC"/>
                </a:solidFill>
                <a:latin typeface="DejaVu Sans"/>
                <a:ea typeface="DejaVu Sans"/>
                <a:cs typeface="DejaVu Sans"/>
              </a:rPr>
              <a:t>Local discovery starts with a need</a:t>
            </a:r>
          </a:p>
        </p:txBody>
      </p:sp>
      <p:sp>
        <p:nvSpPr>
          <p:cNvPr id="4" name="lead">
            <a:extLst xmlns:a="http://schemas.openxmlformats.org/drawingml/2006/main">
              <a:ext uri="{FF2B5EF4-FFF2-40B4-BE49-F238E27FC236}">
                <a16:creationId xmlns:a16="http://schemas.microsoft.com/office/drawing/2014/main" id="{A1157F22-5181-4697-AAC6-AC9A54804314}"/>
              </a:ext>
            </a:extLst>
          </p:cNvPr>
          <p:cNvSpPr>
            <a:spLocks xmlns:a="http://schemas.openxmlformats.org/drawingml/2006/main" noGrp="1"/>
          </p:cNvSpPr>
          <p:nvPr/>
        </p:nvSpPr>
        <p:spPr>
          <a:xfrm xmlns:a="http://schemas.openxmlformats.org/drawingml/2006/main">
            <a:off x="609600" y="2076450"/>
            <a:ext cx="104775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900" b="1">
                <a:solidFill>
                  <a:srgbClr val="F4C64F"/>
                </a:solidFill>
                <a:latin typeface="DejaVu Sans"/>
                <a:ea typeface="DejaVu Sans"/>
                <a:cs typeface="DejaVu Sans"/>
              </a:defRPr>
            </a:defPPr>
            <a:lvl1pPr>
              <a:defRPr sz="3900" b="1">
                <a:solidFill>
                  <a:srgbClr val="F4C64F"/>
                </a:solidFill>
                <a:latin typeface="DejaVu Sans"/>
                <a:ea typeface="DejaVu Sans"/>
                <a:cs typeface="DejaVu Sans"/>
              </a:defRPr>
            </a:lvl1pPr>
            <a:lvl2pPr>
              <a:defRPr sz="3900" b="1">
                <a:solidFill>
                  <a:srgbClr val="F4C64F"/>
                </a:solidFill>
                <a:latin typeface="DejaVu Sans"/>
                <a:ea typeface="DejaVu Sans"/>
                <a:cs typeface="DejaVu Sans"/>
              </a:defRPr>
            </a:lvl2pPr>
            <a:lvl3pPr>
              <a:defRPr sz="3900" b="1">
                <a:solidFill>
                  <a:srgbClr val="F4C64F"/>
                </a:solidFill>
                <a:latin typeface="DejaVu Sans"/>
                <a:ea typeface="DejaVu Sans"/>
                <a:cs typeface="DejaVu Sans"/>
              </a:defRPr>
            </a:lvl3pPr>
            <a:lvl4pPr>
              <a:defRPr sz="3900" b="1">
                <a:solidFill>
                  <a:srgbClr val="F4C64F"/>
                </a:solidFill>
                <a:latin typeface="DejaVu Sans"/>
                <a:ea typeface="DejaVu Sans"/>
                <a:cs typeface="DejaVu Sans"/>
              </a:defRPr>
            </a:lvl4pPr>
            <a:lvl5pPr>
              <a:defRPr sz="3900" b="1">
                <a:solidFill>
                  <a:srgbClr val="F4C64F"/>
                </a:solidFill>
                <a:latin typeface="DejaVu Sans"/>
                <a:ea typeface="DejaVu Sans"/>
                <a:cs typeface="DejaVu Sans"/>
              </a:defRPr>
            </a:lvl5pPr>
            <a:lvl6pPr>
              <a:defRPr sz="3900" b="1">
                <a:solidFill>
                  <a:srgbClr val="F4C64F"/>
                </a:solidFill>
                <a:latin typeface="DejaVu Sans"/>
                <a:ea typeface="DejaVu Sans"/>
                <a:cs typeface="DejaVu Sans"/>
              </a:defRPr>
            </a:lvl6pPr>
            <a:lvl7pPr>
              <a:defRPr sz="3900" b="1">
                <a:solidFill>
                  <a:srgbClr val="F4C64F"/>
                </a:solidFill>
                <a:latin typeface="DejaVu Sans"/>
                <a:ea typeface="DejaVu Sans"/>
                <a:cs typeface="DejaVu Sans"/>
              </a:defRPr>
            </a:lvl7pPr>
            <a:lvl8pPr>
              <a:defRPr sz="3900" b="1">
                <a:solidFill>
                  <a:srgbClr val="F4C64F"/>
                </a:solidFill>
                <a:latin typeface="DejaVu Sans"/>
                <a:ea typeface="DejaVu Sans"/>
                <a:cs typeface="DejaVu Sans"/>
              </a:defRPr>
            </a:lvl8pPr>
            <a:lvl9pPr>
              <a:defRPr sz="3900" b="1">
                <a:solidFill>
                  <a:srgbClr val="F4C64F"/>
                </a:solidFill>
                <a:latin typeface="DejaVu Sans"/>
                <a:ea typeface="DejaVu Sans"/>
                <a:cs typeface="DejaVu Sans"/>
              </a:defRPr>
            </a:lvl9pPr>
          </a:lstStyle>
          <a:p xmlns:a="http://schemas.openxmlformats.org/drawingml/2006/main">
            <a:pPr>
              <a:defRPr sz="3900" b="1">
                <a:solidFill>
                  <a:srgbClr val="F4C64F"/>
                </a:solidFill>
                <a:latin typeface="DejaVu Sans"/>
                <a:ea typeface="DejaVu Sans"/>
                <a:cs typeface="DejaVu Sans"/>
              </a:defRPr>
            </a:pPr>
            <a:r>
              <a:rPr sz="3900" b="1">
                <a:solidFill>
                  <a:srgbClr val="F4C64F"/>
                </a:solidFill>
                <a:latin typeface="DejaVu Sans"/>
                <a:ea typeface="DejaVu Sans"/>
                <a:cs typeface="DejaVu Sans"/>
              </a:rPr>
              <a:t>A customer has a request.</a:t>
            </a:r>
          </a:p>
          <a:p xmlns:a="http://schemas.openxmlformats.org/drawingml/2006/main">
            <a:pPr>
              <a:defRPr sz="3900" b="1">
                <a:solidFill>
                  <a:srgbClr val="F4C64F"/>
                </a:solidFill>
                <a:latin typeface="DejaVu Sans"/>
                <a:ea typeface="DejaVu Sans"/>
                <a:cs typeface="DejaVu Sans"/>
              </a:defRPr>
            </a:pPr>
            <a:r>
              <a:rPr sz="3900" b="1">
                <a:solidFill>
                  <a:srgbClr val="F4C64F"/>
                </a:solidFill>
                <a:latin typeface="DejaVu Sans"/>
                <a:ea typeface="DejaVu Sans"/>
                <a:cs typeface="DejaVu Sans"/>
              </a:rPr>
              <a:t>A local business has an answer.</a:t>
            </a:r>
          </a:p>
        </p:txBody>
      </p:sp>
      <p:sp>
        <p:nvSpPr>
          <p:cNvPr id="5" name="body">
            <a:extLst xmlns:a="http://schemas.openxmlformats.org/drawingml/2006/main">
              <a:ext uri="{FF2B5EF4-FFF2-40B4-BE49-F238E27FC236}">
                <a16:creationId xmlns:a16="http://schemas.microsoft.com/office/drawing/2014/main" id="{721DBE06-7508-4417-BBF3-9F9483A1D932}"/>
              </a:ext>
            </a:extLst>
          </p:cNvPr>
          <p:cNvSpPr>
            <a:spLocks xmlns:a="http://schemas.openxmlformats.org/drawingml/2006/main" noGrp="1"/>
          </p:cNvSpPr>
          <p:nvPr/>
        </p:nvSpPr>
        <p:spPr>
          <a:xfrm xmlns:a="http://schemas.openxmlformats.org/drawingml/2006/main">
            <a:off x="628650" y="3867150"/>
            <a:ext cx="105727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400" b="0">
                <a:solidFill>
                  <a:srgbClr val="BDCDE0"/>
                </a:solidFill>
                <a:latin typeface="DejaVu Sans"/>
                <a:ea typeface="DejaVu Sans"/>
                <a:cs typeface="DejaVu Sans"/>
              </a:defRPr>
            </a:defPPr>
            <a:lvl1pPr>
              <a:defRPr sz="2400" b="0">
                <a:solidFill>
                  <a:srgbClr val="BDCDE0"/>
                </a:solidFill>
                <a:latin typeface="DejaVu Sans"/>
                <a:ea typeface="DejaVu Sans"/>
                <a:cs typeface="DejaVu Sans"/>
              </a:defRPr>
            </a:lvl1pPr>
            <a:lvl2pPr>
              <a:defRPr sz="2400" b="0">
                <a:solidFill>
                  <a:srgbClr val="BDCDE0"/>
                </a:solidFill>
                <a:latin typeface="DejaVu Sans"/>
                <a:ea typeface="DejaVu Sans"/>
                <a:cs typeface="DejaVu Sans"/>
              </a:defRPr>
            </a:lvl2pPr>
            <a:lvl3pPr>
              <a:defRPr sz="2400" b="0">
                <a:solidFill>
                  <a:srgbClr val="BDCDE0"/>
                </a:solidFill>
                <a:latin typeface="DejaVu Sans"/>
                <a:ea typeface="DejaVu Sans"/>
                <a:cs typeface="DejaVu Sans"/>
              </a:defRPr>
            </a:lvl3pPr>
            <a:lvl4pPr>
              <a:defRPr sz="2400" b="0">
                <a:solidFill>
                  <a:srgbClr val="BDCDE0"/>
                </a:solidFill>
                <a:latin typeface="DejaVu Sans"/>
                <a:ea typeface="DejaVu Sans"/>
                <a:cs typeface="DejaVu Sans"/>
              </a:defRPr>
            </a:lvl4pPr>
            <a:lvl5pPr>
              <a:defRPr sz="2400" b="0">
                <a:solidFill>
                  <a:srgbClr val="BDCDE0"/>
                </a:solidFill>
                <a:latin typeface="DejaVu Sans"/>
                <a:ea typeface="DejaVu Sans"/>
                <a:cs typeface="DejaVu Sans"/>
              </a:defRPr>
            </a:lvl5pPr>
            <a:lvl6pPr>
              <a:defRPr sz="2400" b="0">
                <a:solidFill>
                  <a:srgbClr val="BDCDE0"/>
                </a:solidFill>
                <a:latin typeface="DejaVu Sans"/>
                <a:ea typeface="DejaVu Sans"/>
                <a:cs typeface="DejaVu Sans"/>
              </a:defRPr>
            </a:lvl6pPr>
            <a:lvl7pPr>
              <a:defRPr sz="2400" b="0">
                <a:solidFill>
                  <a:srgbClr val="BDCDE0"/>
                </a:solidFill>
                <a:latin typeface="DejaVu Sans"/>
                <a:ea typeface="DejaVu Sans"/>
                <a:cs typeface="DejaVu Sans"/>
              </a:defRPr>
            </a:lvl7pPr>
            <a:lvl8pPr>
              <a:defRPr sz="2400" b="0">
                <a:solidFill>
                  <a:srgbClr val="BDCDE0"/>
                </a:solidFill>
                <a:latin typeface="DejaVu Sans"/>
                <a:ea typeface="DejaVu Sans"/>
                <a:cs typeface="DejaVu Sans"/>
              </a:defRPr>
            </a:lvl8pPr>
            <a:lvl9pPr>
              <a:defRPr sz="2400" b="0">
                <a:solidFill>
                  <a:srgbClr val="BDCDE0"/>
                </a:solidFill>
                <a:latin typeface="DejaVu Sans"/>
                <a:ea typeface="DejaVu Sans"/>
                <a:cs typeface="DejaVu Sans"/>
              </a:defRPr>
            </a:lvl9pPr>
          </a:lstStyle>
          <a:p xmlns:a="http://schemas.openxmlformats.org/drawingml/2006/main">
            <a:pPr>
              <a:defRPr sz="2400" b="0">
                <a:solidFill>
                  <a:srgbClr val="BDCDE0"/>
                </a:solidFill>
                <a:latin typeface="DejaVu Sans"/>
                <a:ea typeface="DejaVu Sans"/>
                <a:cs typeface="DejaVu Sans"/>
              </a:defRPr>
            </a:pPr>
            <a:r>
              <a:rPr sz="2400" b="0">
                <a:solidFill>
                  <a:srgbClr val="BDCDE0"/>
                </a:solidFill>
                <a:latin typeface="DejaVu Sans"/>
                <a:ea typeface="DejaVu Sans"/>
                <a:cs typeface="DejaVu Sans"/>
              </a:rPr>
              <a:t>Channels.biz gives people a place to describe what they need and helps connect them with relevant Agent Networks.</a:t>
            </a:r>
          </a:p>
        </p:txBody>
      </p:sp>
      <p:sp>
        <p:nvSpPr>
          <p:cNvPr id="6" name="aside">
            <a:extLst xmlns:a="http://schemas.openxmlformats.org/drawingml/2006/main">
              <a:ext uri="{FF2B5EF4-FFF2-40B4-BE49-F238E27FC236}">
                <a16:creationId xmlns:a16="http://schemas.microsoft.com/office/drawing/2014/main" id="{7A38410E-F49F-4ED6-9487-50E18AB71009}"/>
              </a:ext>
            </a:extLst>
          </p:cNvPr>
          <p:cNvSpPr>
            <a:spLocks xmlns:a="http://schemas.openxmlformats.org/drawingml/2006/main" noGrp="1"/>
          </p:cNvSpPr>
          <p:nvPr/>
        </p:nvSpPr>
        <p:spPr>
          <a:xfrm xmlns:a="http://schemas.openxmlformats.org/drawingml/2006/main">
            <a:off x="609600" y="6153150"/>
            <a:ext cx="10858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1">
                <a:solidFill>
                  <a:srgbClr val="F4C64F"/>
                </a:solidFill>
                <a:latin typeface="DejaVu Sans"/>
                <a:ea typeface="DejaVu Sans"/>
                <a:cs typeface="DejaVu Sans"/>
              </a:defRPr>
            </a:defPPr>
            <a:lvl1pPr>
              <a:defRPr sz="1650" b="1">
                <a:solidFill>
                  <a:srgbClr val="F4C64F"/>
                </a:solidFill>
                <a:latin typeface="DejaVu Sans"/>
                <a:ea typeface="DejaVu Sans"/>
                <a:cs typeface="DejaVu Sans"/>
              </a:defRPr>
            </a:lvl1pPr>
            <a:lvl2pPr>
              <a:defRPr sz="1650" b="1">
                <a:solidFill>
                  <a:srgbClr val="F4C64F"/>
                </a:solidFill>
                <a:latin typeface="DejaVu Sans"/>
                <a:ea typeface="DejaVu Sans"/>
                <a:cs typeface="DejaVu Sans"/>
              </a:defRPr>
            </a:lvl2pPr>
            <a:lvl3pPr>
              <a:defRPr sz="1650" b="1">
                <a:solidFill>
                  <a:srgbClr val="F4C64F"/>
                </a:solidFill>
                <a:latin typeface="DejaVu Sans"/>
                <a:ea typeface="DejaVu Sans"/>
                <a:cs typeface="DejaVu Sans"/>
              </a:defRPr>
            </a:lvl3pPr>
            <a:lvl4pPr>
              <a:defRPr sz="1650" b="1">
                <a:solidFill>
                  <a:srgbClr val="F4C64F"/>
                </a:solidFill>
                <a:latin typeface="DejaVu Sans"/>
                <a:ea typeface="DejaVu Sans"/>
                <a:cs typeface="DejaVu Sans"/>
              </a:defRPr>
            </a:lvl4pPr>
            <a:lvl5pPr>
              <a:defRPr sz="1650" b="1">
                <a:solidFill>
                  <a:srgbClr val="F4C64F"/>
                </a:solidFill>
                <a:latin typeface="DejaVu Sans"/>
                <a:ea typeface="DejaVu Sans"/>
                <a:cs typeface="DejaVu Sans"/>
              </a:defRPr>
            </a:lvl5pPr>
            <a:lvl6pPr>
              <a:defRPr sz="1650" b="1">
                <a:solidFill>
                  <a:srgbClr val="F4C64F"/>
                </a:solidFill>
                <a:latin typeface="DejaVu Sans"/>
                <a:ea typeface="DejaVu Sans"/>
                <a:cs typeface="DejaVu Sans"/>
              </a:defRPr>
            </a:lvl6pPr>
            <a:lvl7pPr>
              <a:defRPr sz="1650" b="1">
                <a:solidFill>
                  <a:srgbClr val="F4C64F"/>
                </a:solidFill>
                <a:latin typeface="DejaVu Sans"/>
                <a:ea typeface="DejaVu Sans"/>
                <a:cs typeface="DejaVu Sans"/>
              </a:defRPr>
            </a:lvl7pPr>
            <a:lvl8pPr>
              <a:defRPr sz="1650" b="1">
                <a:solidFill>
                  <a:srgbClr val="F4C64F"/>
                </a:solidFill>
                <a:latin typeface="DejaVu Sans"/>
                <a:ea typeface="DejaVu Sans"/>
                <a:cs typeface="DejaVu Sans"/>
              </a:defRPr>
            </a:lvl8pPr>
            <a:lvl9pPr>
              <a:defRPr sz="1650" b="1">
                <a:solidFill>
                  <a:srgbClr val="F4C64F"/>
                </a:solidFill>
                <a:latin typeface="DejaVu Sans"/>
                <a:ea typeface="DejaVu Sans"/>
                <a:cs typeface="DejaVu Sans"/>
              </a:defRPr>
            </a:lvl9pPr>
          </a:lstStyle>
          <a:p xmlns:a="http://schemas.openxmlformats.org/drawingml/2006/main">
            <a:pPr>
              <a:defRPr sz="1650" b="1">
                <a:solidFill>
                  <a:srgbClr val="F4C64F"/>
                </a:solidFill>
                <a:latin typeface="DejaVu Sans"/>
                <a:ea typeface="DejaVu Sans"/>
                <a:cs typeface="DejaVu Sans"/>
              </a:defRPr>
            </a:pPr>
            <a:r>
              <a:rPr sz="1650" b="1">
                <a:solidFill>
                  <a:srgbClr val="F4C64F"/>
                </a:solidFill>
                <a:latin typeface="DejaVu Sans"/>
                <a:ea typeface="DejaVu Sans"/>
                <a:cs typeface="DejaVu Sans"/>
              </a:rPr>
              <a:t>Food. Home help. Beauty. Entertainment.</a:t>
            </a:r>
          </a:p>
        </p:txBody>
      </p:sp>
    </p:spTree>
    <p:extLst>
      <p:ext uri="{BB962C8B-B14F-4D97-AF65-F5344CB8AC3E}">
        <p14:creationId xmlns:p14="http://schemas.microsoft.com/office/powerpoint/2010/main" val="526695857"/>
      </p:ext>
    </p:extLst>
  </p:cSld>
</p:sld>
</file>

<file path=ppt/slides/slide6.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11" name="brand">
            <a:extLst xmlns:a="http://schemas.openxmlformats.org/drawingml/2006/main">
              <a:ext uri="{FF2B5EF4-FFF2-40B4-BE49-F238E27FC236}">
                <a16:creationId xmlns:a16="http://schemas.microsoft.com/office/drawing/2014/main" id="{FB14FE22-7FA9-483A-9ED0-0D6576009C1B}"/>
              </a:ext>
            </a:extLst>
          </p:cNvPr>
          <p:cNvSpPr>
            <a:spLocks xmlns:a="http://schemas.openxmlformats.org/drawingml/2006/main" noGrp="1"/>
          </p:cNvSpPr>
          <p:nvPr/>
        </p:nvSpPr>
        <p:spPr>
          <a:xfrm xmlns:a="http://schemas.openxmlformats.org/drawingml/2006/main">
            <a:off x="609600" y="36195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0C3663"/>
                </a:solidFill>
                <a:latin typeface="DejaVu Sans"/>
                <a:ea typeface="DejaVu Sans"/>
                <a:cs typeface="DejaVu Sans"/>
              </a:defRPr>
            </a:defPPr>
            <a:lvl1pPr>
              <a:defRPr sz="1350" b="1">
                <a:solidFill>
                  <a:srgbClr val="0C3663"/>
                </a:solidFill>
                <a:latin typeface="DejaVu Sans"/>
                <a:ea typeface="DejaVu Sans"/>
                <a:cs typeface="DejaVu Sans"/>
              </a:defRPr>
            </a:lvl1pPr>
            <a:lvl2pPr>
              <a:defRPr sz="1350" b="1">
                <a:solidFill>
                  <a:srgbClr val="0C3663"/>
                </a:solidFill>
                <a:latin typeface="DejaVu Sans"/>
                <a:ea typeface="DejaVu Sans"/>
                <a:cs typeface="DejaVu Sans"/>
              </a:defRPr>
            </a:lvl2pPr>
            <a:lvl3pPr>
              <a:defRPr sz="1350" b="1">
                <a:solidFill>
                  <a:srgbClr val="0C3663"/>
                </a:solidFill>
                <a:latin typeface="DejaVu Sans"/>
                <a:ea typeface="DejaVu Sans"/>
                <a:cs typeface="DejaVu Sans"/>
              </a:defRPr>
            </a:lvl3pPr>
            <a:lvl4pPr>
              <a:defRPr sz="1350" b="1">
                <a:solidFill>
                  <a:srgbClr val="0C3663"/>
                </a:solidFill>
                <a:latin typeface="DejaVu Sans"/>
                <a:ea typeface="DejaVu Sans"/>
                <a:cs typeface="DejaVu Sans"/>
              </a:defRPr>
            </a:lvl4pPr>
            <a:lvl5pPr>
              <a:defRPr sz="1350" b="1">
                <a:solidFill>
                  <a:srgbClr val="0C3663"/>
                </a:solidFill>
                <a:latin typeface="DejaVu Sans"/>
                <a:ea typeface="DejaVu Sans"/>
                <a:cs typeface="DejaVu Sans"/>
              </a:defRPr>
            </a:lvl5pPr>
            <a:lvl6pPr>
              <a:defRPr sz="1350" b="1">
                <a:solidFill>
                  <a:srgbClr val="0C3663"/>
                </a:solidFill>
                <a:latin typeface="DejaVu Sans"/>
                <a:ea typeface="DejaVu Sans"/>
                <a:cs typeface="DejaVu Sans"/>
              </a:defRPr>
            </a:lvl6pPr>
            <a:lvl7pPr>
              <a:defRPr sz="1350" b="1">
                <a:solidFill>
                  <a:srgbClr val="0C3663"/>
                </a:solidFill>
                <a:latin typeface="DejaVu Sans"/>
                <a:ea typeface="DejaVu Sans"/>
                <a:cs typeface="DejaVu Sans"/>
              </a:defRPr>
            </a:lvl7pPr>
            <a:lvl8pPr>
              <a:defRPr sz="1350" b="1">
                <a:solidFill>
                  <a:srgbClr val="0C3663"/>
                </a:solidFill>
                <a:latin typeface="DejaVu Sans"/>
                <a:ea typeface="DejaVu Sans"/>
                <a:cs typeface="DejaVu Sans"/>
              </a:defRPr>
            </a:lvl8pPr>
            <a:lvl9pPr>
              <a:defRPr sz="1350" b="1">
                <a:solidFill>
                  <a:srgbClr val="0C3663"/>
                </a:solidFill>
                <a:latin typeface="DejaVu Sans"/>
                <a:ea typeface="DejaVu Sans"/>
                <a:cs typeface="DejaVu Sans"/>
              </a:defRPr>
            </a:lvl9pPr>
          </a:lstStyle>
          <a:p xmlns:a="http://schemas.openxmlformats.org/drawingml/2006/main">
            <a:pPr>
              <a:defRPr sz="1350" b="1">
                <a:solidFill>
                  <a:srgbClr val="0C3663"/>
                </a:solidFill>
                <a:latin typeface="DejaVu Sans"/>
                <a:ea typeface="DejaVu Sans"/>
                <a:cs typeface="DejaVu Sans"/>
              </a:defRPr>
            </a:pPr>
            <a:r>
              <a:rPr sz="1350" b="1">
                <a:solidFill>
                  <a:srgbClr val="0C3663"/>
                </a:solidFill>
                <a:latin typeface="DejaVu Sans"/>
                <a:ea typeface="DejaVu Sans"/>
                <a:cs typeface="DejaVu Sans"/>
              </a:rPr>
              <a:t>CHANNELS.BIZ</a:t>
            </a:r>
          </a:p>
        </p:txBody>
      </p:sp>
      <p:sp>
        <p:nvSpPr>
          <p:cNvPr id="2" name="page">
            <a:extLst xmlns:a="http://schemas.openxmlformats.org/drawingml/2006/main">
              <a:ext uri="{FF2B5EF4-FFF2-40B4-BE49-F238E27FC236}">
                <a16:creationId xmlns:a16="http://schemas.microsoft.com/office/drawing/2014/main" id="{753C94AC-C181-4067-B4D3-943D18AC0E56}"/>
              </a:ext>
            </a:extLst>
          </p:cNvPr>
          <p:cNvSpPr>
            <a:spLocks xmlns:a="http://schemas.openxmlformats.org/drawingml/2006/main" noGrp="1"/>
          </p:cNvSpPr>
          <p:nvPr/>
        </p:nvSpPr>
        <p:spPr>
          <a:xfrm xmlns:a="http://schemas.openxmlformats.org/drawingml/2006/main">
            <a:off x="10953750" y="361950"/>
            <a:ext cx="6191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0C3663"/>
                </a:solidFill>
                <a:latin typeface="DejaVu Sans"/>
                <a:ea typeface="DejaVu Sans"/>
                <a:cs typeface="DejaVu Sans"/>
              </a:defRPr>
            </a:defPPr>
            <a:lvl1pPr>
              <a:defRPr sz="1350" b="1">
                <a:solidFill>
                  <a:srgbClr val="0C3663"/>
                </a:solidFill>
                <a:latin typeface="DejaVu Sans"/>
                <a:ea typeface="DejaVu Sans"/>
                <a:cs typeface="DejaVu Sans"/>
              </a:defRPr>
            </a:lvl1pPr>
            <a:lvl2pPr>
              <a:defRPr sz="1350" b="1">
                <a:solidFill>
                  <a:srgbClr val="0C3663"/>
                </a:solidFill>
                <a:latin typeface="DejaVu Sans"/>
                <a:ea typeface="DejaVu Sans"/>
                <a:cs typeface="DejaVu Sans"/>
              </a:defRPr>
            </a:lvl2pPr>
            <a:lvl3pPr>
              <a:defRPr sz="1350" b="1">
                <a:solidFill>
                  <a:srgbClr val="0C3663"/>
                </a:solidFill>
                <a:latin typeface="DejaVu Sans"/>
                <a:ea typeface="DejaVu Sans"/>
                <a:cs typeface="DejaVu Sans"/>
              </a:defRPr>
            </a:lvl3pPr>
            <a:lvl4pPr>
              <a:defRPr sz="1350" b="1">
                <a:solidFill>
                  <a:srgbClr val="0C3663"/>
                </a:solidFill>
                <a:latin typeface="DejaVu Sans"/>
                <a:ea typeface="DejaVu Sans"/>
                <a:cs typeface="DejaVu Sans"/>
              </a:defRPr>
            </a:lvl4pPr>
            <a:lvl5pPr>
              <a:defRPr sz="1350" b="1">
                <a:solidFill>
                  <a:srgbClr val="0C3663"/>
                </a:solidFill>
                <a:latin typeface="DejaVu Sans"/>
                <a:ea typeface="DejaVu Sans"/>
                <a:cs typeface="DejaVu Sans"/>
              </a:defRPr>
            </a:lvl5pPr>
            <a:lvl6pPr>
              <a:defRPr sz="1350" b="1">
                <a:solidFill>
                  <a:srgbClr val="0C3663"/>
                </a:solidFill>
                <a:latin typeface="DejaVu Sans"/>
                <a:ea typeface="DejaVu Sans"/>
                <a:cs typeface="DejaVu Sans"/>
              </a:defRPr>
            </a:lvl6pPr>
            <a:lvl7pPr>
              <a:defRPr sz="1350" b="1">
                <a:solidFill>
                  <a:srgbClr val="0C3663"/>
                </a:solidFill>
                <a:latin typeface="DejaVu Sans"/>
                <a:ea typeface="DejaVu Sans"/>
                <a:cs typeface="DejaVu Sans"/>
              </a:defRPr>
            </a:lvl7pPr>
            <a:lvl8pPr>
              <a:defRPr sz="1350" b="1">
                <a:solidFill>
                  <a:srgbClr val="0C3663"/>
                </a:solidFill>
                <a:latin typeface="DejaVu Sans"/>
                <a:ea typeface="DejaVu Sans"/>
                <a:cs typeface="DejaVu Sans"/>
              </a:defRPr>
            </a:lvl8pPr>
            <a:lvl9pPr>
              <a:defRPr sz="1350" b="1">
                <a:solidFill>
                  <a:srgbClr val="0C3663"/>
                </a:solidFill>
                <a:latin typeface="DejaVu Sans"/>
                <a:ea typeface="DejaVu Sans"/>
                <a:cs typeface="DejaVu Sans"/>
              </a:defRPr>
            </a:lvl9pPr>
          </a:lstStyle>
          <a:p xmlns:a="http://schemas.openxmlformats.org/drawingml/2006/main">
            <a:pPr>
              <a:defRPr sz="1350" b="1">
                <a:solidFill>
                  <a:srgbClr val="0C3663"/>
                </a:solidFill>
                <a:latin typeface="DejaVu Sans"/>
                <a:ea typeface="DejaVu Sans"/>
                <a:cs typeface="DejaVu Sans"/>
              </a:defRPr>
            </a:pPr>
            <a:r>
              <a:rPr sz="1350" b="1">
                <a:solidFill>
                  <a:srgbClr val="0C3663"/>
                </a:solidFill>
                <a:latin typeface="DejaVu Sans"/>
                <a:ea typeface="DejaVu Sans"/>
                <a:cs typeface="DejaVu Sans"/>
              </a:rPr>
              <a:t>06</a:t>
            </a:r>
          </a:p>
        </p:txBody>
      </p:sp>
      <p:sp>
        <p:nvSpPr>
          <p:cNvPr id="3" name="title">
            <a:extLst xmlns:a="http://schemas.openxmlformats.org/drawingml/2006/main">
              <a:ext uri="{FF2B5EF4-FFF2-40B4-BE49-F238E27FC236}">
                <a16:creationId xmlns:a16="http://schemas.microsoft.com/office/drawing/2014/main" id="{7B08650F-9B3F-4489-937D-9CFEBA44A0D4}"/>
              </a:ext>
            </a:extLst>
          </p:cNvPr>
          <p:cNvSpPr>
            <a:spLocks xmlns:a="http://schemas.openxmlformats.org/drawingml/2006/main" noGrp="1"/>
          </p:cNvSpPr>
          <p:nvPr/>
        </p:nvSpPr>
        <p:spPr>
          <a:xfrm xmlns:a="http://schemas.openxmlformats.org/drawingml/2006/main">
            <a:off x="609600" y="9906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150" b="1">
                <a:solidFill>
                  <a:srgbClr val="102A43"/>
                </a:solidFill>
                <a:latin typeface="DejaVu Sans"/>
                <a:ea typeface="DejaVu Sans"/>
                <a:cs typeface="DejaVu Sans"/>
              </a:defRPr>
            </a:defPPr>
            <a:lvl1pPr>
              <a:defRPr sz="3150" b="1">
                <a:solidFill>
                  <a:srgbClr val="102A43"/>
                </a:solidFill>
                <a:latin typeface="DejaVu Sans"/>
                <a:ea typeface="DejaVu Sans"/>
                <a:cs typeface="DejaVu Sans"/>
              </a:defRPr>
            </a:lvl1pPr>
            <a:lvl2pPr>
              <a:defRPr sz="3150" b="1">
                <a:solidFill>
                  <a:srgbClr val="102A43"/>
                </a:solidFill>
                <a:latin typeface="DejaVu Sans"/>
                <a:ea typeface="DejaVu Sans"/>
                <a:cs typeface="DejaVu Sans"/>
              </a:defRPr>
            </a:lvl2pPr>
            <a:lvl3pPr>
              <a:defRPr sz="3150" b="1">
                <a:solidFill>
                  <a:srgbClr val="102A43"/>
                </a:solidFill>
                <a:latin typeface="DejaVu Sans"/>
                <a:ea typeface="DejaVu Sans"/>
                <a:cs typeface="DejaVu Sans"/>
              </a:defRPr>
            </a:lvl3pPr>
            <a:lvl4pPr>
              <a:defRPr sz="3150" b="1">
                <a:solidFill>
                  <a:srgbClr val="102A43"/>
                </a:solidFill>
                <a:latin typeface="DejaVu Sans"/>
                <a:ea typeface="DejaVu Sans"/>
                <a:cs typeface="DejaVu Sans"/>
              </a:defRPr>
            </a:lvl4pPr>
            <a:lvl5pPr>
              <a:defRPr sz="3150" b="1">
                <a:solidFill>
                  <a:srgbClr val="102A43"/>
                </a:solidFill>
                <a:latin typeface="DejaVu Sans"/>
                <a:ea typeface="DejaVu Sans"/>
                <a:cs typeface="DejaVu Sans"/>
              </a:defRPr>
            </a:lvl5pPr>
            <a:lvl6pPr>
              <a:defRPr sz="3150" b="1">
                <a:solidFill>
                  <a:srgbClr val="102A43"/>
                </a:solidFill>
                <a:latin typeface="DejaVu Sans"/>
                <a:ea typeface="DejaVu Sans"/>
                <a:cs typeface="DejaVu Sans"/>
              </a:defRPr>
            </a:lvl6pPr>
            <a:lvl7pPr>
              <a:defRPr sz="3150" b="1">
                <a:solidFill>
                  <a:srgbClr val="102A43"/>
                </a:solidFill>
                <a:latin typeface="DejaVu Sans"/>
                <a:ea typeface="DejaVu Sans"/>
                <a:cs typeface="DejaVu Sans"/>
              </a:defRPr>
            </a:lvl7pPr>
            <a:lvl8pPr>
              <a:defRPr sz="3150" b="1">
                <a:solidFill>
                  <a:srgbClr val="102A43"/>
                </a:solidFill>
                <a:latin typeface="DejaVu Sans"/>
                <a:ea typeface="DejaVu Sans"/>
                <a:cs typeface="DejaVu Sans"/>
              </a:defRPr>
            </a:lvl8pPr>
            <a:lvl9pPr>
              <a:defRPr sz="3150" b="1">
                <a:solidFill>
                  <a:srgbClr val="102A43"/>
                </a:solidFill>
                <a:latin typeface="DejaVu Sans"/>
                <a:ea typeface="DejaVu Sans"/>
                <a:cs typeface="DejaVu Sans"/>
              </a:defRPr>
            </a:lvl9pPr>
          </a:lstStyle>
          <a:p xmlns:a="http://schemas.openxmlformats.org/drawingml/2006/main">
            <a:pPr>
              <a:defRPr sz="3150" b="1">
                <a:solidFill>
                  <a:srgbClr val="102A43"/>
                </a:solidFill>
                <a:latin typeface="DejaVu Sans"/>
                <a:ea typeface="DejaVu Sans"/>
                <a:cs typeface="DejaVu Sans"/>
              </a:defRPr>
            </a:pPr>
            <a:r>
              <a:rPr sz="3150" b="1">
                <a:solidFill>
                  <a:srgbClr val="102A43"/>
                </a:solidFill>
                <a:latin typeface="DejaVu Sans"/>
                <a:ea typeface="DejaVu Sans"/>
                <a:cs typeface="DejaVu Sans"/>
              </a:rPr>
              <a:t>A personal or business app</a:t>
            </a:r>
          </a:p>
        </p:txBody>
      </p:sp>
      <p:sp>
        <p:nvSpPr>
          <p:cNvPr id="4" name="lead">
            <a:extLst xmlns:a="http://schemas.openxmlformats.org/drawingml/2006/main">
              <a:ext uri="{FF2B5EF4-FFF2-40B4-BE49-F238E27FC236}">
                <a16:creationId xmlns:a16="http://schemas.microsoft.com/office/drawing/2014/main" id="{0B029349-F1B0-495F-B3DF-7B8AADC8F008}"/>
              </a:ext>
            </a:extLst>
          </p:cNvPr>
          <p:cNvSpPr>
            <a:spLocks xmlns:a="http://schemas.openxmlformats.org/drawingml/2006/main" noGrp="1"/>
          </p:cNvSpPr>
          <p:nvPr/>
        </p:nvSpPr>
        <p:spPr>
          <a:xfrm xmlns:a="http://schemas.openxmlformats.org/drawingml/2006/main">
            <a:off x="609600" y="2076450"/>
            <a:ext cx="104775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1">
                <a:solidFill>
                  <a:srgbClr val="0C3663"/>
                </a:solidFill>
                <a:latin typeface="DejaVu Sans"/>
                <a:ea typeface="DejaVu Sans"/>
                <a:cs typeface="DejaVu Sans"/>
              </a:defRPr>
            </a:defPPr>
            <a:lvl1pPr>
              <a:defRPr sz="2775" b="1">
                <a:solidFill>
                  <a:srgbClr val="0C3663"/>
                </a:solidFill>
                <a:latin typeface="DejaVu Sans"/>
                <a:ea typeface="DejaVu Sans"/>
                <a:cs typeface="DejaVu Sans"/>
              </a:defRPr>
            </a:lvl1pPr>
            <a:lvl2pPr>
              <a:defRPr sz="2775" b="1">
                <a:solidFill>
                  <a:srgbClr val="0C3663"/>
                </a:solidFill>
                <a:latin typeface="DejaVu Sans"/>
                <a:ea typeface="DejaVu Sans"/>
                <a:cs typeface="DejaVu Sans"/>
              </a:defRPr>
            </a:lvl2pPr>
            <a:lvl3pPr>
              <a:defRPr sz="2775" b="1">
                <a:solidFill>
                  <a:srgbClr val="0C3663"/>
                </a:solidFill>
                <a:latin typeface="DejaVu Sans"/>
                <a:ea typeface="DejaVu Sans"/>
                <a:cs typeface="DejaVu Sans"/>
              </a:defRPr>
            </a:lvl3pPr>
            <a:lvl4pPr>
              <a:defRPr sz="2775" b="1">
                <a:solidFill>
                  <a:srgbClr val="0C3663"/>
                </a:solidFill>
                <a:latin typeface="DejaVu Sans"/>
                <a:ea typeface="DejaVu Sans"/>
                <a:cs typeface="DejaVu Sans"/>
              </a:defRPr>
            </a:lvl4pPr>
            <a:lvl5pPr>
              <a:defRPr sz="2775" b="1">
                <a:solidFill>
                  <a:srgbClr val="0C3663"/>
                </a:solidFill>
                <a:latin typeface="DejaVu Sans"/>
                <a:ea typeface="DejaVu Sans"/>
                <a:cs typeface="DejaVu Sans"/>
              </a:defRPr>
            </a:lvl5pPr>
            <a:lvl6pPr>
              <a:defRPr sz="2775" b="1">
                <a:solidFill>
                  <a:srgbClr val="0C3663"/>
                </a:solidFill>
                <a:latin typeface="DejaVu Sans"/>
                <a:ea typeface="DejaVu Sans"/>
                <a:cs typeface="DejaVu Sans"/>
              </a:defRPr>
            </a:lvl6pPr>
            <a:lvl7pPr>
              <a:defRPr sz="2775" b="1">
                <a:solidFill>
                  <a:srgbClr val="0C3663"/>
                </a:solidFill>
                <a:latin typeface="DejaVu Sans"/>
                <a:ea typeface="DejaVu Sans"/>
                <a:cs typeface="DejaVu Sans"/>
              </a:defRPr>
            </a:lvl7pPr>
            <a:lvl8pPr>
              <a:defRPr sz="2775" b="1">
                <a:solidFill>
                  <a:srgbClr val="0C3663"/>
                </a:solidFill>
                <a:latin typeface="DejaVu Sans"/>
                <a:ea typeface="DejaVu Sans"/>
                <a:cs typeface="DejaVu Sans"/>
              </a:defRPr>
            </a:lvl8pPr>
            <a:lvl9pPr>
              <a:defRPr sz="2775" b="1">
                <a:solidFill>
                  <a:srgbClr val="0C3663"/>
                </a:solidFill>
                <a:latin typeface="DejaVu Sans"/>
                <a:ea typeface="DejaVu Sans"/>
                <a:cs typeface="DejaVu Sans"/>
              </a:defRPr>
            </a:lvl9pPr>
          </a:lstStyle>
          <a:p xmlns:a="http://schemas.openxmlformats.org/drawingml/2006/main">
            <a:pPr>
              <a:defRPr sz="2775" b="1">
                <a:solidFill>
                  <a:srgbClr val="0C3663"/>
                </a:solidFill>
                <a:latin typeface="DejaVu Sans"/>
                <a:ea typeface="DejaVu Sans"/>
                <a:cs typeface="DejaVu Sans"/>
              </a:defRPr>
            </a:pPr>
            <a:r>
              <a:rPr sz="2775" b="1">
                <a:solidFill>
                  <a:srgbClr val="0C3663"/>
                </a:solidFill>
                <a:latin typeface="DejaVu Sans"/>
                <a:ea typeface="DejaVu Sans"/>
                <a:cs typeface="DejaVu Sans"/>
              </a:rPr>
              <a:t>One place to share your presence</a:t>
            </a:r>
          </a:p>
        </p:txBody>
      </p:sp>
      <p:sp>
        <p:nvSpPr>
          <p:cNvPr id="5" name="row-title-0">
            <a:extLst xmlns:a="http://schemas.openxmlformats.org/drawingml/2006/main">
              <a:ext uri="{FF2B5EF4-FFF2-40B4-BE49-F238E27FC236}">
                <a16:creationId xmlns:a16="http://schemas.microsoft.com/office/drawing/2014/main" id="{CB1BBC5C-D913-46DA-A82D-AF9FB53586F1}"/>
              </a:ext>
            </a:extLst>
          </p:cNvPr>
          <p:cNvSpPr>
            <a:spLocks xmlns:a="http://schemas.openxmlformats.org/drawingml/2006/main" noGrp="1"/>
          </p:cNvSpPr>
          <p:nvPr/>
        </p:nvSpPr>
        <p:spPr>
          <a:xfrm xmlns:a="http://schemas.openxmlformats.org/drawingml/2006/main">
            <a:off x="609600" y="31051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02A43"/>
                </a:solidFill>
                <a:latin typeface="DejaVu Sans"/>
                <a:ea typeface="DejaVu Sans"/>
                <a:cs typeface="DejaVu Sans"/>
              </a:defRPr>
            </a:defPPr>
            <a:lvl1pPr>
              <a:defRPr sz="2025" b="1">
                <a:solidFill>
                  <a:srgbClr val="102A43"/>
                </a:solidFill>
                <a:latin typeface="DejaVu Sans"/>
                <a:ea typeface="DejaVu Sans"/>
                <a:cs typeface="DejaVu Sans"/>
              </a:defRPr>
            </a:lvl1pPr>
            <a:lvl2pPr>
              <a:defRPr sz="2025" b="1">
                <a:solidFill>
                  <a:srgbClr val="102A43"/>
                </a:solidFill>
                <a:latin typeface="DejaVu Sans"/>
                <a:ea typeface="DejaVu Sans"/>
                <a:cs typeface="DejaVu Sans"/>
              </a:defRPr>
            </a:lvl2pPr>
            <a:lvl3pPr>
              <a:defRPr sz="2025" b="1">
                <a:solidFill>
                  <a:srgbClr val="102A43"/>
                </a:solidFill>
                <a:latin typeface="DejaVu Sans"/>
                <a:ea typeface="DejaVu Sans"/>
                <a:cs typeface="DejaVu Sans"/>
              </a:defRPr>
            </a:lvl3pPr>
            <a:lvl4pPr>
              <a:defRPr sz="2025" b="1">
                <a:solidFill>
                  <a:srgbClr val="102A43"/>
                </a:solidFill>
                <a:latin typeface="DejaVu Sans"/>
                <a:ea typeface="DejaVu Sans"/>
                <a:cs typeface="DejaVu Sans"/>
              </a:defRPr>
            </a:lvl4pPr>
            <a:lvl5pPr>
              <a:defRPr sz="2025" b="1">
                <a:solidFill>
                  <a:srgbClr val="102A43"/>
                </a:solidFill>
                <a:latin typeface="DejaVu Sans"/>
                <a:ea typeface="DejaVu Sans"/>
                <a:cs typeface="DejaVu Sans"/>
              </a:defRPr>
            </a:lvl5pPr>
            <a:lvl6pPr>
              <a:defRPr sz="2025" b="1">
                <a:solidFill>
                  <a:srgbClr val="102A43"/>
                </a:solidFill>
                <a:latin typeface="DejaVu Sans"/>
                <a:ea typeface="DejaVu Sans"/>
                <a:cs typeface="DejaVu Sans"/>
              </a:defRPr>
            </a:lvl6pPr>
            <a:lvl7pPr>
              <a:defRPr sz="2025" b="1">
                <a:solidFill>
                  <a:srgbClr val="102A43"/>
                </a:solidFill>
                <a:latin typeface="DejaVu Sans"/>
                <a:ea typeface="DejaVu Sans"/>
                <a:cs typeface="DejaVu Sans"/>
              </a:defRPr>
            </a:lvl7pPr>
            <a:lvl8pPr>
              <a:defRPr sz="2025" b="1">
                <a:solidFill>
                  <a:srgbClr val="102A43"/>
                </a:solidFill>
                <a:latin typeface="DejaVu Sans"/>
                <a:ea typeface="DejaVu Sans"/>
                <a:cs typeface="DejaVu Sans"/>
              </a:defRPr>
            </a:lvl8pPr>
            <a:lvl9pPr>
              <a:defRPr sz="2025" b="1">
                <a:solidFill>
                  <a:srgbClr val="102A43"/>
                </a:solidFill>
                <a:latin typeface="DejaVu Sans"/>
                <a:ea typeface="DejaVu Sans"/>
                <a:cs typeface="DejaVu Sans"/>
              </a:defRPr>
            </a:lvl9pPr>
          </a:lstStyle>
          <a:p xmlns:a="http://schemas.openxmlformats.org/drawingml/2006/main">
            <a:pPr>
              <a:defRPr sz="2025" b="1">
                <a:solidFill>
                  <a:srgbClr val="102A43"/>
                </a:solidFill>
                <a:latin typeface="DejaVu Sans"/>
                <a:ea typeface="DejaVu Sans"/>
                <a:cs typeface="DejaVu Sans"/>
              </a:defRPr>
            </a:pPr>
            <a:r>
              <a:rPr sz="2025" b="1">
                <a:solidFill>
                  <a:srgbClr val="102A43"/>
                </a:solidFill>
                <a:latin typeface="DejaVu Sans"/>
                <a:ea typeface="DejaVu Sans"/>
                <a:cs typeface="DejaVu Sans"/>
              </a:rPr>
              <a:t>Personal</a:t>
            </a:r>
          </a:p>
        </p:txBody>
      </p:sp>
      <p:sp>
        <p:nvSpPr>
          <p:cNvPr id="6" name="row-body-0">
            <a:extLst xmlns:a="http://schemas.openxmlformats.org/drawingml/2006/main">
              <a:ext uri="{FF2B5EF4-FFF2-40B4-BE49-F238E27FC236}">
                <a16:creationId xmlns:a16="http://schemas.microsoft.com/office/drawing/2014/main" id="{7A118075-99E3-4EF1-9253-FBC1EAEDAE38}"/>
              </a:ext>
            </a:extLst>
          </p:cNvPr>
          <p:cNvSpPr>
            <a:spLocks xmlns:a="http://schemas.openxmlformats.org/drawingml/2006/main" noGrp="1"/>
          </p:cNvSpPr>
          <p:nvPr/>
        </p:nvSpPr>
        <p:spPr>
          <a:xfrm xmlns:a="http://schemas.openxmlformats.org/drawingml/2006/main">
            <a:off x="4171950" y="31051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405A73"/>
                </a:solidFill>
                <a:latin typeface="DejaVu Sans"/>
                <a:ea typeface="DejaVu Sans"/>
                <a:cs typeface="DejaVu Sans"/>
              </a:defRPr>
            </a:defPPr>
            <a:lvl1pPr>
              <a:defRPr sz="2025" b="0">
                <a:solidFill>
                  <a:srgbClr val="405A73"/>
                </a:solidFill>
                <a:latin typeface="DejaVu Sans"/>
                <a:ea typeface="DejaVu Sans"/>
                <a:cs typeface="DejaVu Sans"/>
              </a:defRPr>
            </a:lvl1pPr>
            <a:lvl2pPr>
              <a:defRPr sz="2025" b="0">
                <a:solidFill>
                  <a:srgbClr val="405A73"/>
                </a:solidFill>
                <a:latin typeface="DejaVu Sans"/>
                <a:ea typeface="DejaVu Sans"/>
                <a:cs typeface="DejaVu Sans"/>
              </a:defRPr>
            </a:lvl2pPr>
            <a:lvl3pPr>
              <a:defRPr sz="2025" b="0">
                <a:solidFill>
                  <a:srgbClr val="405A73"/>
                </a:solidFill>
                <a:latin typeface="DejaVu Sans"/>
                <a:ea typeface="DejaVu Sans"/>
                <a:cs typeface="DejaVu Sans"/>
              </a:defRPr>
            </a:lvl3pPr>
            <a:lvl4pPr>
              <a:defRPr sz="2025" b="0">
                <a:solidFill>
                  <a:srgbClr val="405A73"/>
                </a:solidFill>
                <a:latin typeface="DejaVu Sans"/>
                <a:ea typeface="DejaVu Sans"/>
                <a:cs typeface="DejaVu Sans"/>
              </a:defRPr>
            </a:lvl4pPr>
            <a:lvl5pPr>
              <a:defRPr sz="2025" b="0">
                <a:solidFill>
                  <a:srgbClr val="405A73"/>
                </a:solidFill>
                <a:latin typeface="DejaVu Sans"/>
                <a:ea typeface="DejaVu Sans"/>
                <a:cs typeface="DejaVu Sans"/>
              </a:defRPr>
            </a:lvl5pPr>
            <a:lvl6pPr>
              <a:defRPr sz="2025" b="0">
                <a:solidFill>
                  <a:srgbClr val="405A73"/>
                </a:solidFill>
                <a:latin typeface="DejaVu Sans"/>
                <a:ea typeface="DejaVu Sans"/>
                <a:cs typeface="DejaVu Sans"/>
              </a:defRPr>
            </a:lvl6pPr>
            <a:lvl7pPr>
              <a:defRPr sz="2025" b="0">
                <a:solidFill>
                  <a:srgbClr val="405A73"/>
                </a:solidFill>
                <a:latin typeface="DejaVu Sans"/>
                <a:ea typeface="DejaVu Sans"/>
                <a:cs typeface="DejaVu Sans"/>
              </a:defRPr>
            </a:lvl7pPr>
            <a:lvl8pPr>
              <a:defRPr sz="2025" b="0">
                <a:solidFill>
                  <a:srgbClr val="405A73"/>
                </a:solidFill>
                <a:latin typeface="DejaVu Sans"/>
                <a:ea typeface="DejaVu Sans"/>
                <a:cs typeface="DejaVu Sans"/>
              </a:defRPr>
            </a:lvl8pPr>
            <a:lvl9pPr>
              <a:defRPr sz="2025" b="0">
                <a:solidFill>
                  <a:srgbClr val="405A73"/>
                </a:solidFill>
                <a:latin typeface="DejaVu Sans"/>
                <a:ea typeface="DejaVu Sans"/>
                <a:cs typeface="DejaVu Sans"/>
              </a:defRPr>
            </a:lvl9pPr>
          </a:lstStyle>
          <a:p xmlns:a="http://schemas.openxmlformats.org/drawingml/2006/main">
            <a:pPr>
              <a:defRPr sz="2025" b="0">
                <a:solidFill>
                  <a:srgbClr val="405A73"/>
                </a:solidFill>
                <a:latin typeface="DejaVu Sans"/>
                <a:ea typeface="DejaVu Sans"/>
                <a:cs typeface="DejaVu Sans"/>
              </a:defRPr>
            </a:pPr>
            <a:r>
              <a:rPr sz="2025" b="0">
                <a:solidFill>
                  <a:srgbClr val="405A73"/>
                </a:solidFill>
                <a:latin typeface="DejaVu Sans"/>
                <a:ea typeface="DejaVu Sans"/>
                <a:cs typeface="DejaVu Sans"/>
              </a:rPr>
              <a:t>A shareable home for your interests, content and community.</a:t>
            </a:r>
          </a:p>
        </p:txBody>
      </p:sp>
      <p:sp>
        <p:nvSpPr>
          <p:cNvPr id="7" name="row-title-1">
            <a:extLst xmlns:a="http://schemas.openxmlformats.org/drawingml/2006/main">
              <a:ext uri="{FF2B5EF4-FFF2-40B4-BE49-F238E27FC236}">
                <a16:creationId xmlns:a16="http://schemas.microsoft.com/office/drawing/2014/main" id="{8FBC3FF6-B1EE-4FD8-BAAC-3AFCA5CA1548}"/>
              </a:ext>
            </a:extLst>
          </p:cNvPr>
          <p:cNvSpPr>
            <a:spLocks xmlns:a="http://schemas.openxmlformats.org/drawingml/2006/main" noGrp="1"/>
          </p:cNvSpPr>
          <p:nvPr/>
        </p:nvSpPr>
        <p:spPr>
          <a:xfrm xmlns:a="http://schemas.openxmlformats.org/drawingml/2006/main">
            <a:off x="609600" y="407670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02A43"/>
                </a:solidFill>
                <a:latin typeface="DejaVu Sans"/>
                <a:ea typeface="DejaVu Sans"/>
                <a:cs typeface="DejaVu Sans"/>
              </a:defRPr>
            </a:defPPr>
            <a:lvl1pPr>
              <a:defRPr sz="2025" b="1">
                <a:solidFill>
                  <a:srgbClr val="102A43"/>
                </a:solidFill>
                <a:latin typeface="DejaVu Sans"/>
                <a:ea typeface="DejaVu Sans"/>
                <a:cs typeface="DejaVu Sans"/>
              </a:defRPr>
            </a:lvl1pPr>
            <a:lvl2pPr>
              <a:defRPr sz="2025" b="1">
                <a:solidFill>
                  <a:srgbClr val="102A43"/>
                </a:solidFill>
                <a:latin typeface="DejaVu Sans"/>
                <a:ea typeface="DejaVu Sans"/>
                <a:cs typeface="DejaVu Sans"/>
              </a:defRPr>
            </a:lvl2pPr>
            <a:lvl3pPr>
              <a:defRPr sz="2025" b="1">
                <a:solidFill>
                  <a:srgbClr val="102A43"/>
                </a:solidFill>
                <a:latin typeface="DejaVu Sans"/>
                <a:ea typeface="DejaVu Sans"/>
                <a:cs typeface="DejaVu Sans"/>
              </a:defRPr>
            </a:lvl3pPr>
            <a:lvl4pPr>
              <a:defRPr sz="2025" b="1">
                <a:solidFill>
                  <a:srgbClr val="102A43"/>
                </a:solidFill>
                <a:latin typeface="DejaVu Sans"/>
                <a:ea typeface="DejaVu Sans"/>
                <a:cs typeface="DejaVu Sans"/>
              </a:defRPr>
            </a:lvl4pPr>
            <a:lvl5pPr>
              <a:defRPr sz="2025" b="1">
                <a:solidFill>
                  <a:srgbClr val="102A43"/>
                </a:solidFill>
                <a:latin typeface="DejaVu Sans"/>
                <a:ea typeface="DejaVu Sans"/>
                <a:cs typeface="DejaVu Sans"/>
              </a:defRPr>
            </a:lvl5pPr>
            <a:lvl6pPr>
              <a:defRPr sz="2025" b="1">
                <a:solidFill>
                  <a:srgbClr val="102A43"/>
                </a:solidFill>
                <a:latin typeface="DejaVu Sans"/>
                <a:ea typeface="DejaVu Sans"/>
                <a:cs typeface="DejaVu Sans"/>
              </a:defRPr>
            </a:lvl6pPr>
            <a:lvl7pPr>
              <a:defRPr sz="2025" b="1">
                <a:solidFill>
                  <a:srgbClr val="102A43"/>
                </a:solidFill>
                <a:latin typeface="DejaVu Sans"/>
                <a:ea typeface="DejaVu Sans"/>
                <a:cs typeface="DejaVu Sans"/>
              </a:defRPr>
            </a:lvl7pPr>
            <a:lvl8pPr>
              <a:defRPr sz="2025" b="1">
                <a:solidFill>
                  <a:srgbClr val="102A43"/>
                </a:solidFill>
                <a:latin typeface="DejaVu Sans"/>
                <a:ea typeface="DejaVu Sans"/>
                <a:cs typeface="DejaVu Sans"/>
              </a:defRPr>
            </a:lvl8pPr>
            <a:lvl9pPr>
              <a:defRPr sz="2025" b="1">
                <a:solidFill>
                  <a:srgbClr val="102A43"/>
                </a:solidFill>
                <a:latin typeface="DejaVu Sans"/>
                <a:ea typeface="DejaVu Sans"/>
                <a:cs typeface="DejaVu Sans"/>
              </a:defRPr>
            </a:lvl9pPr>
          </a:lstStyle>
          <a:p xmlns:a="http://schemas.openxmlformats.org/drawingml/2006/main">
            <a:pPr>
              <a:defRPr sz="2025" b="1">
                <a:solidFill>
                  <a:srgbClr val="102A43"/>
                </a:solidFill>
                <a:latin typeface="DejaVu Sans"/>
                <a:ea typeface="DejaVu Sans"/>
                <a:cs typeface="DejaVu Sans"/>
              </a:defRPr>
            </a:pPr>
            <a:r>
              <a:rPr sz="2025" b="1">
                <a:solidFill>
                  <a:srgbClr val="102A43"/>
                </a:solidFill>
                <a:latin typeface="DejaVu Sans"/>
                <a:ea typeface="DejaVu Sans"/>
                <a:cs typeface="DejaVu Sans"/>
              </a:rPr>
              <a:t>Business</a:t>
            </a:r>
          </a:p>
        </p:txBody>
      </p:sp>
      <p:sp>
        <p:nvSpPr>
          <p:cNvPr id="8" name="row-body-1">
            <a:extLst xmlns:a="http://schemas.openxmlformats.org/drawingml/2006/main">
              <a:ext uri="{FF2B5EF4-FFF2-40B4-BE49-F238E27FC236}">
                <a16:creationId xmlns:a16="http://schemas.microsoft.com/office/drawing/2014/main" id="{E38FF9E4-E2F3-4552-86E8-66362AB89D24}"/>
              </a:ext>
            </a:extLst>
          </p:cNvPr>
          <p:cNvSpPr>
            <a:spLocks xmlns:a="http://schemas.openxmlformats.org/drawingml/2006/main" noGrp="1"/>
          </p:cNvSpPr>
          <p:nvPr/>
        </p:nvSpPr>
        <p:spPr>
          <a:xfrm xmlns:a="http://schemas.openxmlformats.org/drawingml/2006/main">
            <a:off x="4171950" y="407670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405A73"/>
                </a:solidFill>
                <a:latin typeface="DejaVu Sans"/>
                <a:ea typeface="DejaVu Sans"/>
                <a:cs typeface="DejaVu Sans"/>
              </a:defRPr>
            </a:defPPr>
            <a:lvl1pPr>
              <a:defRPr sz="2025" b="0">
                <a:solidFill>
                  <a:srgbClr val="405A73"/>
                </a:solidFill>
                <a:latin typeface="DejaVu Sans"/>
                <a:ea typeface="DejaVu Sans"/>
                <a:cs typeface="DejaVu Sans"/>
              </a:defRPr>
            </a:lvl1pPr>
            <a:lvl2pPr>
              <a:defRPr sz="2025" b="0">
                <a:solidFill>
                  <a:srgbClr val="405A73"/>
                </a:solidFill>
                <a:latin typeface="DejaVu Sans"/>
                <a:ea typeface="DejaVu Sans"/>
                <a:cs typeface="DejaVu Sans"/>
              </a:defRPr>
            </a:lvl2pPr>
            <a:lvl3pPr>
              <a:defRPr sz="2025" b="0">
                <a:solidFill>
                  <a:srgbClr val="405A73"/>
                </a:solidFill>
                <a:latin typeface="DejaVu Sans"/>
                <a:ea typeface="DejaVu Sans"/>
                <a:cs typeface="DejaVu Sans"/>
              </a:defRPr>
            </a:lvl3pPr>
            <a:lvl4pPr>
              <a:defRPr sz="2025" b="0">
                <a:solidFill>
                  <a:srgbClr val="405A73"/>
                </a:solidFill>
                <a:latin typeface="DejaVu Sans"/>
                <a:ea typeface="DejaVu Sans"/>
                <a:cs typeface="DejaVu Sans"/>
              </a:defRPr>
            </a:lvl4pPr>
            <a:lvl5pPr>
              <a:defRPr sz="2025" b="0">
                <a:solidFill>
                  <a:srgbClr val="405A73"/>
                </a:solidFill>
                <a:latin typeface="DejaVu Sans"/>
                <a:ea typeface="DejaVu Sans"/>
                <a:cs typeface="DejaVu Sans"/>
              </a:defRPr>
            </a:lvl5pPr>
            <a:lvl6pPr>
              <a:defRPr sz="2025" b="0">
                <a:solidFill>
                  <a:srgbClr val="405A73"/>
                </a:solidFill>
                <a:latin typeface="DejaVu Sans"/>
                <a:ea typeface="DejaVu Sans"/>
                <a:cs typeface="DejaVu Sans"/>
              </a:defRPr>
            </a:lvl6pPr>
            <a:lvl7pPr>
              <a:defRPr sz="2025" b="0">
                <a:solidFill>
                  <a:srgbClr val="405A73"/>
                </a:solidFill>
                <a:latin typeface="DejaVu Sans"/>
                <a:ea typeface="DejaVu Sans"/>
                <a:cs typeface="DejaVu Sans"/>
              </a:defRPr>
            </a:lvl7pPr>
            <a:lvl8pPr>
              <a:defRPr sz="2025" b="0">
                <a:solidFill>
                  <a:srgbClr val="405A73"/>
                </a:solidFill>
                <a:latin typeface="DejaVu Sans"/>
                <a:ea typeface="DejaVu Sans"/>
                <a:cs typeface="DejaVu Sans"/>
              </a:defRPr>
            </a:lvl8pPr>
            <a:lvl9pPr>
              <a:defRPr sz="2025" b="0">
                <a:solidFill>
                  <a:srgbClr val="405A73"/>
                </a:solidFill>
                <a:latin typeface="DejaVu Sans"/>
                <a:ea typeface="DejaVu Sans"/>
                <a:cs typeface="DejaVu Sans"/>
              </a:defRPr>
            </a:lvl9pPr>
          </a:lstStyle>
          <a:p xmlns:a="http://schemas.openxmlformats.org/drawingml/2006/main">
            <a:pPr>
              <a:defRPr sz="2025" b="0">
                <a:solidFill>
                  <a:srgbClr val="405A73"/>
                </a:solidFill>
                <a:latin typeface="DejaVu Sans"/>
                <a:ea typeface="DejaVu Sans"/>
                <a:cs typeface="DejaVu Sans"/>
              </a:defRPr>
            </a:pPr>
            <a:r>
              <a:rPr sz="2025" b="0">
                <a:solidFill>
                  <a:srgbClr val="405A73"/>
                </a:solidFill>
                <a:latin typeface="DejaVu Sans"/>
                <a:ea typeface="DejaVu Sans"/>
                <a:cs typeface="DejaVu Sans"/>
              </a:rPr>
              <a:t>A place to present your products, services and customer information.</a:t>
            </a:r>
          </a:p>
        </p:txBody>
      </p:sp>
      <p:sp>
        <p:nvSpPr>
          <p:cNvPr id="9" name="row-title-2">
            <a:extLst xmlns:a="http://schemas.openxmlformats.org/drawingml/2006/main">
              <a:ext uri="{FF2B5EF4-FFF2-40B4-BE49-F238E27FC236}">
                <a16:creationId xmlns:a16="http://schemas.microsoft.com/office/drawing/2014/main" id="{19AE8987-D295-40FE-B0C9-E38936D89105}"/>
              </a:ext>
            </a:extLst>
          </p:cNvPr>
          <p:cNvSpPr>
            <a:spLocks xmlns:a="http://schemas.openxmlformats.org/drawingml/2006/main" noGrp="1"/>
          </p:cNvSpPr>
          <p:nvPr/>
        </p:nvSpPr>
        <p:spPr>
          <a:xfrm xmlns:a="http://schemas.openxmlformats.org/drawingml/2006/main">
            <a:off x="609600" y="50482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02A43"/>
                </a:solidFill>
                <a:latin typeface="DejaVu Sans"/>
                <a:ea typeface="DejaVu Sans"/>
                <a:cs typeface="DejaVu Sans"/>
              </a:defRPr>
            </a:defPPr>
            <a:lvl1pPr>
              <a:defRPr sz="2025" b="1">
                <a:solidFill>
                  <a:srgbClr val="102A43"/>
                </a:solidFill>
                <a:latin typeface="DejaVu Sans"/>
                <a:ea typeface="DejaVu Sans"/>
                <a:cs typeface="DejaVu Sans"/>
              </a:defRPr>
            </a:lvl1pPr>
            <a:lvl2pPr>
              <a:defRPr sz="2025" b="1">
                <a:solidFill>
                  <a:srgbClr val="102A43"/>
                </a:solidFill>
                <a:latin typeface="DejaVu Sans"/>
                <a:ea typeface="DejaVu Sans"/>
                <a:cs typeface="DejaVu Sans"/>
              </a:defRPr>
            </a:lvl2pPr>
            <a:lvl3pPr>
              <a:defRPr sz="2025" b="1">
                <a:solidFill>
                  <a:srgbClr val="102A43"/>
                </a:solidFill>
                <a:latin typeface="DejaVu Sans"/>
                <a:ea typeface="DejaVu Sans"/>
                <a:cs typeface="DejaVu Sans"/>
              </a:defRPr>
            </a:lvl3pPr>
            <a:lvl4pPr>
              <a:defRPr sz="2025" b="1">
                <a:solidFill>
                  <a:srgbClr val="102A43"/>
                </a:solidFill>
                <a:latin typeface="DejaVu Sans"/>
                <a:ea typeface="DejaVu Sans"/>
                <a:cs typeface="DejaVu Sans"/>
              </a:defRPr>
            </a:lvl4pPr>
            <a:lvl5pPr>
              <a:defRPr sz="2025" b="1">
                <a:solidFill>
                  <a:srgbClr val="102A43"/>
                </a:solidFill>
                <a:latin typeface="DejaVu Sans"/>
                <a:ea typeface="DejaVu Sans"/>
                <a:cs typeface="DejaVu Sans"/>
              </a:defRPr>
            </a:lvl5pPr>
            <a:lvl6pPr>
              <a:defRPr sz="2025" b="1">
                <a:solidFill>
                  <a:srgbClr val="102A43"/>
                </a:solidFill>
                <a:latin typeface="DejaVu Sans"/>
                <a:ea typeface="DejaVu Sans"/>
                <a:cs typeface="DejaVu Sans"/>
              </a:defRPr>
            </a:lvl6pPr>
            <a:lvl7pPr>
              <a:defRPr sz="2025" b="1">
                <a:solidFill>
                  <a:srgbClr val="102A43"/>
                </a:solidFill>
                <a:latin typeface="DejaVu Sans"/>
                <a:ea typeface="DejaVu Sans"/>
                <a:cs typeface="DejaVu Sans"/>
              </a:defRPr>
            </a:lvl7pPr>
            <a:lvl8pPr>
              <a:defRPr sz="2025" b="1">
                <a:solidFill>
                  <a:srgbClr val="102A43"/>
                </a:solidFill>
                <a:latin typeface="DejaVu Sans"/>
                <a:ea typeface="DejaVu Sans"/>
                <a:cs typeface="DejaVu Sans"/>
              </a:defRPr>
            </a:lvl8pPr>
            <a:lvl9pPr>
              <a:defRPr sz="2025" b="1">
                <a:solidFill>
                  <a:srgbClr val="102A43"/>
                </a:solidFill>
                <a:latin typeface="DejaVu Sans"/>
                <a:ea typeface="DejaVu Sans"/>
                <a:cs typeface="DejaVu Sans"/>
              </a:defRPr>
            </a:lvl9pPr>
          </a:lstStyle>
          <a:p xmlns:a="http://schemas.openxmlformats.org/drawingml/2006/main">
            <a:pPr>
              <a:defRPr sz="2025" b="1">
                <a:solidFill>
                  <a:srgbClr val="102A43"/>
                </a:solidFill>
                <a:latin typeface="DejaVu Sans"/>
                <a:ea typeface="DejaVu Sans"/>
                <a:cs typeface="DejaVu Sans"/>
              </a:defRPr>
            </a:pPr>
            <a:r>
              <a:rPr sz="2025" b="1">
                <a:solidFill>
                  <a:srgbClr val="102A43"/>
                </a:solidFill>
                <a:latin typeface="DejaVu Sans"/>
                <a:ea typeface="DejaVu Sans"/>
                <a:cs typeface="DejaVu Sans"/>
              </a:rPr>
              <a:t>On your phone</a:t>
            </a:r>
          </a:p>
        </p:txBody>
      </p:sp>
      <p:sp>
        <p:nvSpPr>
          <p:cNvPr id="10" name="row-body-2">
            <a:extLst xmlns:a="http://schemas.openxmlformats.org/drawingml/2006/main">
              <a:ext uri="{FF2B5EF4-FFF2-40B4-BE49-F238E27FC236}">
                <a16:creationId xmlns:a16="http://schemas.microsoft.com/office/drawing/2014/main" id="{69B855E0-85BC-41B0-BEFD-BA0186E57C3B}"/>
              </a:ext>
            </a:extLst>
          </p:cNvPr>
          <p:cNvSpPr>
            <a:spLocks xmlns:a="http://schemas.openxmlformats.org/drawingml/2006/main" noGrp="1"/>
          </p:cNvSpPr>
          <p:nvPr/>
        </p:nvSpPr>
        <p:spPr>
          <a:xfrm xmlns:a="http://schemas.openxmlformats.org/drawingml/2006/main">
            <a:off x="4171950" y="50482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405A73"/>
                </a:solidFill>
                <a:latin typeface="DejaVu Sans"/>
                <a:ea typeface="DejaVu Sans"/>
                <a:cs typeface="DejaVu Sans"/>
              </a:defRPr>
            </a:defPPr>
            <a:lvl1pPr>
              <a:defRPr sz="2025" b="0">
                <a:solidFill>
                  <a:srgbClr val="405A73"/>
                </a:solidFill>
                <a:latin typeface="DejaVu Sans"/>
                <a:ea typeface="DejaVu Sans"/>
                <a:cs typeface="DejaVu Sans"/>
              </a:defRPr>
            </a:lvl1pPr>
            <a:lvl2pPr>
              <a:defRPr sz="2025" b="0">
                <a:solidFill>
                  <a:srgbClr val="405A73"/>
                </a:solidFill>
                <a:latin typeface="DejaVu Sans"/>
                <a:ea typeface="DejaVu Sans"/>
                <a:cs typeface="DejaVu Sans"/>
              </a:defRPr>
            </a:lvl2pPr>
            <a:lvl3pPr>
              <a:defRPr sz="2025" b="0">
                <a:solidFill>
                  <a:srgbClr val="405A73"/>
                </a:solidFill>
                <a:latin typeface="DejaVu Sans"/>
                <a:ea typeface="DejaVu Sans"/>
                <a:cs typeface="DejaVu Sans"/>
              </a:defRPr>
            </a:lvl3pPr>
            <a:lvl4pPr>
              <a:defRPr sz="2025" b="0">
                <a:solidFill>
                  <a:srgbClr val="405A73"/>
                </a:solidFill>
                <a:latin typeface="DejaVu Sans"/>
                <a:ea typeface="DejaVu Sans"/>
                <a:cs typeface="DejaVu Sans"/>
              </a:defRPr>
            </a:lvl4pPr>
            <a:lvl5pPr>
              <a:defRPr sz="2025" b="0">
                <a:solidFill>
                  <a:srgbClr val="405A73"/>
                </a:solidFill>
                <a:latin typeface="DejaVu Sans"/>
                <a:ea typeface="DejaVu Sans"/>
                <a:cs typeface="DejaVu Sans"/>
              </a:defRPr>
            </a:lvl5pPr>
            <a:lvl6pPr>
              <a:defRPr sz="2025" b="0">
                <a:solidFill>
                  <a:srgbClr val="405A73"/>
                </a:solidFill>
                <a:latin typeface="DejaVu Sans"/>
                <a:ea typeface="DejaVu Sans"/>
                <a:cs typeface="DejaVu Sans"/>
              </a:defRPr>
            </a:lvl6pPr>
            <a:lvl7pPr>
              <a:defRPr sz="2025" b="0">
                <a:solidFill>
                  <a:srgbClr val="405A73"/>
                </a:solidFill>
                <a:latin typeface="DejaVu Sans"/>
                <a:ea typeface="DejaVu Sans"/>
                <a:cs typeface="DejaVu Sans"/>
              </a:defRPr>
            </a:lvl7pPr>
            <a:lvl8pPr>
              <a:defRPr sz="2025" b="0">
                <a:solidFill>
                  <a:srgbClr val="405A73"/>
                </a:solidFill>
                <a:latin typeface="DejaVu Sans"/>
                <a:ea typeface="DejaVu Sans"/>
                <a:cs typeface="DejaVu Sans"/>
              </a:defRPr>
            </a:lvl8pPr>
            <a:lvl9pPr>
              <a:defRPr sz="2025" b="0">
                <a:solidFill>
                  <a:srgbClr val="405A73"/>
                </a:solidFill>
                <a:latin typeface="DejaVu Sans"/>
                <a:ea typeface="DejaVu Sans"/>
                <a:cs typeface="DejaVu Sans"/>
              </a:defRPr>
            </a:lvl9pPr>
          </a:lstStyle>
          <a:p xmlns:a="http://schemas.openxmlformats.org/drawingml/2006/main">
            <a:pPr>
              <a:defRPr sz="2025" b="0">
                <a:solidFill>
                  <a:srgbClr val="405A73"/>
                </a:solidFill>
                <a:latin typeface="DejaVu Sans"/>
                <a:ea typeface="DejaVu Sans"/>
                <a:cs typeface="DejaVu Sans"/>
              </a:defRPr>
            </a:pPr>
            <a:r>
              <a:rPr sz="2025" b="0">
                <a:solidFill>
                  <a:srgbClr val="405A73"/>
                </a:solidFill>
                <a:latin typeface="DejaVu Sans"/>
                <a:ea typeface="DejaVu Sans"/>
                <a:cs typeface="DejaVu Sans"/>
              </a:rPr>
              <a:t>Supported pages can install to the home screen as web apps.</a:t>
            </a:r>
          </a:p>
        </p:txBody>
      </p:sp>
    </p:spTree>
    <p:extLst>
      <p:ext uri="{BB962C8B-B14F-4D97-AF65-F5344CB8AC3E}">
        <p14:creationId xmlns:p14="http://schemas.microsoft.com/office/powerpoint/2010/main" val="1732415129"/>
      </p:ext>
    </p:extLst>
  </p:cSld>
</p:sld>
</file>

<file path=ppt/slides/slide7.xml><?xml version="1.0" encoding="utf-8"?>
<p:sld xmlns:p="http://schemas.openxmlformats.org/presentationml/2006/main">
  <p:cSld>
    <p:bg>
      <p:bgPr>
        <a:solidFill xmlns:a="http://schemas.openxmlformats.org/drawingml/2006/main">
          <a:srgbClr val="071A30"/>
        </a:solidFill>
      </p:bgPr>
    </p:bg>
    <p:spTree>
      <p:nvGrpSpPr>
        <p:cNvPr id="1" name=""/>
        <p:cNvGrpSpPr/>
        <p:nvPr/>
      </p:nvGrpSpPr>
      <p:grpSpPr>
        <a:xfrm xmlns:a="http://schemas.openxmlformats.org/drawingml/2006/main"/>
      </p:grpSpPr>
      <p:sp>
        <p:nvSpPr>
          <p:cNvPr id="11" name="brand">
            <a:extLst xmlns:a="http://schemas.openxmlformats.org/drawingml/2006/main">
              <a:ext uri="{FF2B5EF4-FFF2-40B4-BE49-F238E27FC236}">
                <a16:creationId xmlns:a16="http://schemas.microsoft.com/office/drawing/2014/main" id="{14528180-D577-4703-A379-C0F399526047}"/>
              </a:ext>
            </a:extLst>
          </p:cNvPr>
          <p:cNvSpPr>
            <a:spLocks xmlns:a="http://schemas.openxmlformats.org/drawingml/2006/main" noGrp="1"/>
          </p:cNvSpPr>
          <p:nvPr/>
        </p:nvSpPr>
        <p:spPr>
          <a:xfrm xmlns:a="http://schemas.openxmlformats.org/drawingml/2006/main">
            <a:off x="609600" y="36195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CHANNELS.BIZ</a:t>
            </a:r>
          </a:p>
        </p:txBody>
      </p:sp>
      <p:sp>
        <p:nvSpPr>
          <p:cNvPr id="2" name="page">
            <a:extLst xmlns:a="http://schemas.openxmlformats.org/drawingml/2006/main">
              <a:ext uri="{FF2B5EF4-FFF2-40B4-BE49-F238E27FC236}">
                <a16:creationId xmlns:a16="http://schemas.microsoft.com/office/drawing/2014/main" id="{411E853E-F0F6-44C5-AD61-6AEEFACB9A6B}"/>
              </a:ext>
            </a:extLst>
          </p:cNvPr>
          <p:cNvSpPr>
            <a:spLocks xmlns:a="http://schemas.openxmlformats.org/drawingml/2006/main" noGrp="1"/>
          </p:cNvSpPr>
          <p:nvPr/>
        </p:nvSpPr>
        <p:spPr>
          <a:xfrm xmlns:a="http://schemas.openxmlformats.org/drawingml/2006/main">
            <a:off x="10953750" y="361950"/>
            <a:ext cx="6191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07</a:t>
            </a:r>
          </a:p>
        </p:txBody>
      </p:sp>
      <p:sp>
        <p:nvSpPr>
          <p:cNvPr id="3" name="title">
            <a:extLst xmlns:a="http://schemas.openxmlformats.org/drawingml/2006/main">
              <a:ext uri="{FF2B5EF4-FFF2-40B4-BE49-F238E27FC236}">
                <a16:creationId xmlns:a16="http://schemas.microsoft.com/office/drawing/2014/main" id="{259630E0-5C6B-453F-AF6A-941B7E526F3D}"/>
              </a:ext>
            </a:extLst>
          </p:cNvPr>
          <p:cNvSpPr>
            <a:spLocks xmlns:a="http://schemas.openxmlformats.org/drawingml/2006/main" noGrp="1"/>
          </p:cNvSpPr>
          <p:nvPr/>
        </p:nvSpPr>
        <p:spPr>
          <a:xfrm xmlns:a="http://schemas.openxmlformats.org/drawingml/2006/main">
            <a:off x="609600" y="9906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150" b="1">
                <a:solidFill>
                  <a:srgbClr val="F7F9FC"/>
                </a:solidFill>
                <a:latin typeface="DejaVu Sans"/>
                <a:ea typeface="DejaVu Sans"/>
                <a:cs typeface="DejaVu Sans"/>
              </a:defRPr>
            </a:defPPr>
            <a:lvl1pPr>
              <a:defRPr sz="3150" b="1">
                <a:solidFill>
                  <a:srgbClr val="F7F9FC"/>
                </a:solidFill>
                <a:latin typeface="DejaVu Sans"/>
                <a:ea typeface="DejaVu Sans"/>
                <a:cs typeface="DejaVu Sans"/>
              </a:defRPr>
            </a:lvl1pPr>
            <a:lvl2pPr>
              <a:defRPr sz="3150" b="1">
                <a:solidFill>
                  <a:srgbClr val="F7F9FC"/>
                </a:solidFill>
                <a:latin typeface="DejaVu Sans"/>
                <a:ea typeface="DejaVu Sans"/>
                <a:cs typeface="DejaVu Sans"/>
              </a:defRPr>
            </a:lvl2pPr>
            <a:lvl3pPr>
              <a:defRPr sz="3150" b="1">
                <a:solidFill>
                  <a:srgbClr val="F7F9FC"/>
                </a:solidFill>
                <a:latin typeface="DejaVu Sans"/>
                <a:ea typeface="DejaVu Sans"/>
                <a:cs typeface="DejaVu Sans"/>
              </a:defRPr>
            </a:lvl3pPr>
            <a:lvl4pPr>
              <a:defRPr sz="3150" b="1">
                <a:solidFill>
                  <a:srgbClr val="F7F9FC"/>
                </a:solidFill>
                <a:latin typeface="DejaVu Sans"/>
                <a:ea typeface="DejaVu Sans"/>
                <a:cs typeface="DejaVu Sans"/>
              </a:defRPr>
            </a:lvl4pPr>
            <a:lvl5pPr>
              <a:defRPr sz="3150" b="1">
                <a:solidFill>
                  <a:srgbClr val="F7F9FC"/>
                </a:solidFill>
                <a:latin typeface="DejaVu Sans"/>
                <a:ea typeface="DejaVu Sans"/>
                <a:cs typeface="DejaVu Sans"/>
              </a:defRPr>
            </a:lvl5pPr>
            <a:lvl6pPr>
              <a:defRPr sz="3150" b="1">
                <a:solidFill>
                  <a:srgbClr val="F7F9FC"/>
                </a:solidFill>
                <a:latin typeface="DejaVu Sans"/>
                <a:ea typeface="DejaVu Sans"/>
                <a:cs typeface="DejaVu Sans"/>
              </a:defRPr>
            </a:lvl6pPr>
            <a:lvl7pPr>
              <a:defRPr sz="3150" b="1">
                <a:solidFill>
                  <a:srgbClr val="F7F9FC"/>
                </a:solidFill>
                <a:latin typeface="DejaVu Sans"/>
                <a:ea typeface="DejaVu Sans"/>
                <a:cs typeface="DejaVu Sans"/>
              </a:defRPr>
            </a:lvl7pPr>
            <a:lvl8pPr>
              <a:defRPr sz="3150" b="1">
                <a:solidFill>
                  <a:srgbClr val="F7F9FC"/>
                </a:solidFill>
                <a:latin typeface="DejaVu Sans"/>
                <a:ea typeface="DejaVu Sans"/>
                <a:cs typeface="DejaVu Sans"/>
              </a:defRPr>
            </a:lvl8pPr>
            <a:lvl9pPr>
              <a:defRPr sz="3150" b="1">
                <a:solidFill>
                  <a:srgbClr val="F7F9FC"/>
                </a:solidFill>
                <a:latin typeface="DejaVu Sans"/>
                <a:ea typeface="DejaVu Sans"/>
                <a:cs typeface="DejaVu Sans"/>
              </a:defRPr>
            </a:lvl9pPr>
          </a:lstStyle>
          <a:p xmlns:a="http://schemas.openxmlformats.org/drawingml/2006/main">
            <a:pPr>
              <a:defRPr sz="3150" b="1">
                <a:solidFill>
                  <a:srgbClr val="F7F9FC"/>
                </a:solidFill>
                <a:latin typeface="DejaVu Sans"/>
                <a:ea typeface="DejaVu Sans"/>
                <a:cs typeface="DejaVu Sans"/>
              </a:defRPr>
            </a:pPr>
            <a:r>
              <a:rPr sz="3150" b="1">
                <a:solidFill>
                  <a:srgbClr val="F7F9FC"/>
                </a:solidFill>
                <a:latin typeface="DejaVu Sans"/>
                <a:ea typeface="DejaVu Sans"/>
                <a:cs typeface="DejaVu Sans"/>
              </a:rPr>
              <a:t>Ask B.O.T.</a:t>
            </a:r>
          </a:p>
        </p:txBody>
      </p:sp>
      <p:sp>
        <p:nvSpPr>
          <p:cNvPr id="4" name="lead">
            <a:extLst xmlns:a="http://schemas.openxmlformats.org/drawingml/2006/main">
              <a:ext uri="{FF2B5EF4-FFF2-40B4-BE49-F238E27FC236}">
                <a16:creationId xmlns:a16="http://schemas.microsoft.com/office/drawing/2014/main" id="{778B197D-54AF-4A95-ABB2-19E05DF9458D}"/>
              </a:ext>
            </a:extLst>
          </p:cNvPr>
          <p:cNvSpPr>
            <a:spLocks xmlns:a="http://schemas.openxmlformats.org/drawingml/2006/main" noGrp="1"/>
          </p:cNvSpPr>
          <p:nvPr/>
        </p:nvSpPr>
        <p:spPr>
          <a:xfrm xmlns:a="http://schemas.openxmlformats.org/drawingml/2006/main">
            <a:off x="609600" y="2076450"/>
            <a:ext cx="104775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1">
                <a:solidFill>
                  <a:srgbClr val="F4C64F"/>
                </a:solidFill>
                <a:latin typeface="DejaVu Sans"/>
                <a:ea typeface="DejaVu Sans"/>
                <a:cs typeface="DejaVu Sans"/>
              </a:defRPr>
            </a:defPPr>
            <a:lvl1pPr>
              <a:defRPr sz="2775" b="1">
                <a:solidFill>
                  <a:srgbClr val="F4C64F"/>
                </a:solidFill>
                <a:latin typeface="DejaVu Sans"/>
                <a:ea typeface="DejaVu Sans"/>
                <a:cs typeface="DejaVu Sans"/>
              </a:defRPr>
            </a:lvl1pPr>
            <a:lvl2pPr>
              <a:defRPr sz="2775" b="1">
                <a:solidFill>
                  <a:srgbClr val="F4C64F"/>
                </a:solidFill>
                <a:latin typeface="DejaVu Sans"/>
                <a:ea typeface="DejaVu Sans"/>
                <a:cs typeface="DejaVu Sans"/>
              </a:defRPr>
            </a:lvl2pPr>
            <a:lvl3pPr>
              <a:defRPr sz="2775" b="1">
                <a:solidFill>
                  <a:srgbClr val="F4C64F"/>
                </a:solidFill>
                <a:latin typeface="DejaVu Sans"/>
                <a:ea typeface="DejaVu Sans"/>
                <a:cs typeface="DejaVu Sans"/>
              </a:defRPr>
            </a:lvl3pPr>
            <a:lvl4pPr>
              <a:defRPr sz="2775" b="1">
                <a:solidFill>
                  <a:srgbClr val="F4C64F"/>
                </a:solidFill>
                <a:latin typeface="DejaVu Sans"/>
                <a:ea typeface="DejaVu Sans"/>
                <a:cs typeface="DejaVu Sans"/>
              </a:defRPr>
            </a:lvl4pPr>
            <a:lvl5pPr>
              <a:defRPr sz="2775" b="1">
                <a:solidFill>
                  <a:srgbClr val="F4C64F"/>
                </a:solidFill>
                <a:latin typeface="DejaVu Sans"/>
                <a:ea typeface="DejaVu Sans"/>
                <a:cs typeface="DejaVu Sans"/>
              </a:defRPr>
            </a:lvl5pPr>
            <a:lvl6pPr>
              <a:defRPr sz="2775" b="1">
                <a:solidFill>
                  <a:srgbClr val="F4C64F"/>
                </a:solidFill>
                <a:latin typeface="DejaVu Sans"/>
                <a:ea typeface="DejaVu Sans"/>
                <a:cs typeface="DejaVu Sans"/>
              </a:defRPr>
            </a:lvl6pPr>
            <a:lvl7pPr>
              <a:defRPr sz="2775" b="1">
                <a:solidFill>
                  <a:srgbClr val="F4C64F"/>
                </a:solidFill>
                <a:latin typeface="DejaVu Sans"/>
                <a:ea typeface="DejaVu Sans"/>
                <a:cs typeface="DejaVu Sans"/>
              </a:defRPr>
            </a:lvl7pPr>
            <a:lvl8pPr>
              <a:defRPr sz="2775" b="1">
                <a:solidFill>
                  <a:srgbClr val="F4C64F"/>
                </a:solidFill>
                <a:latin typeface="DejaVu Sans"/>
                <a:ea typeface="DejaVu Sans"/>
                <a:cs typeface="DejaVu Sans"/>
              </a:defRPr>
            </a:lvl8pPr>
            <a:lvl9pPr>
              <a:defRPr sz="2775" b="1">
                <a:solidFill>
                  <a:srgbClr val="F4C64F"/>
                </a:solidFill>
                <a:latin typeface="DejaVu Sans"/>
                <a:ea typeface="DejaVu Sans"/>
                <a:cs typeface="DejaVu Sans"/>
              </a:defRPr>
            </a:lvl9pPr>
          </a:lstStyle>
          <a:p xmlns:a="http://schemas.openxmlformats.org/drawingml/2006/main">
            <a:pPr>
              <a:defRPr sz="2775" b="1">
                <a:solidFill>
                  <a:srgbClr val="F4C64F"/>
                </a:solidFill>
                <a:latin typeface="DejaVu Sans"/>
                <a:ea typeface="DejaVu Sans"/>
                <a:cs typeface="DejaVu Sans"/>
              </a:defRPr>
            </a:pPr>
            <a:r>
              <a:rPr sz="2775" b="1">
                <a:solidFill>
                  <a:srgbClr val="F4C64F"/>
                </a:solidFill>
                <a:latin typeface="DejaVu Sans"/>
                <a:ea typeface="DejaVu Sans"/>
                <a:cs typeface="DejaVu Sans"/>
              </a:rPr>
              <a:t>Tell B.O.T. what you need</a:t>
            </a:r>
          </a:p>
        </p:txBody>
      </p:sp>
      <p:sp>
        <p:nvSpPr>
          <p:cNvPr id="5" name="row-title-0">
            <a:extLst xmlns:a="http://schemas.openxmlformats.org/drawingml/2006/main">
              <a:ext uri="{FF2B5EF4-FFF2-40B4-BE49-F238E27FC236}">
                <a16:creationId xmlns:a16="http://schemas.microsoft.com/office/drawing/2014/main" id="{108D3DAD-7CBB-4AA7-AD73-6A0FD0B3E531}"/>
              </a:ext>
            </a:extLst>
          </p:cNvPr>
          <p:cNvSpPr>
            <a:spLocks xmlns:a="http://schemas.openxmlformats.org/drawingml/2006/main" noGrp="1"/>
          </p:cNvSpPr>
          <p:nvPr/>
        </p:nvSpPr>
        <p:spPr>
          <a:xfrm xmlns:a="http://schemas.openxmlformats.org/drawingml/2006/main">
            <a:off x="609600" y="31051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Describe the request</a:t>
            </a:r>
          </a:p>
        </p:txBody>
      </p:sp>
      <p:sp>
        <p:nvSpPr>
          <p:cNvPr id="6" name="row-body-0">
            <a:extLst xmlns:a="http://schemas.openxmlformats.org/drawingml/2006/main">
              <a:ext uri="{FF2B5EF4-FFF2-40B4-BE49-F238E27FC236}">
                <a16:creationId xmlns:a16="http://schemas.microsoft.com/office/drawing/2014/main" id="{9CDC9487-AF9A-4727-A20F-430B79709B00}"/>
              </a:ext>
            </a:extLst>
          </p:cNvPr>
          <p:cNvSpPr>
            <a:spLocks xmlns:a="http://schemas.openxmlformats.org/drawingml/2006/main" noGrp="1"/>
          </p:cNvSpPr>
          <p:nvPr/>
        </p:nvSpPr>
        <p:spPr>
          <a:xfrm xmlns:a="http://schemas.openxmlformats.org/drawingml/2006/main">
            <a:off x="4171950" y="31051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Include the service, location and timing that matter.</a:t>
            </a:r>
          </a:p>
        </p:txBody>
      </p:sp>
      <p:sp>
        <p:nvSpPr>
          <p:cNvPr id="7" name="row-title-1">
            <a:extLst xmlns:a="http://schemas.openxmlformats.org/drawingml/2006/main">
              <a:ext uri="{FF2B5EF4-FFF2-40B4-BE49-F238E27FC236}">
                <a16:creationId xmlns:a16="http://schemas.microsoft.com/office/drawing/2014/main" id="{B9DAEC93-19C8-4E7B-9233-C9FAE86C604F}"/>
              </a:ext>
            </a:extLst>
          </p:cNvPr>
          <p:cNvSpPr>
            <a:spLocks xmlns:a="http://schemas.openxmlformats.org/drawingml/2006/main" noGrp="1"/>
          </p:cNvSpPr>
          <p:nvPr/>
        </p:nvSpPr>
        <p:spPr>
          <a:xfrm xmlns:a="http://schemas.openxmlformats.org/drawingml/2006/main">
            <a:off x="609600" y="407670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Find the right network</a:t>
            </a:r>
          </a:p>
        </p:txBody>
      </p:sp>
      <p:sp>
        <p:nvSpPr>
          <p:cNvPr id="8" name="row-body-1">
            <a:extLst xmlns:a="http://schemas.openxmlformats.org/drawingml/2006/main">
              <a:ext uri="{FF2B5EF4-FFF2-40B4-BE49-F238E27FC236}">
                <a16:creationId xmlns:a16="http://schemas.microsoft.com/office/drawing/2014/main" id="{BD2A489C-9854-4472-AE9A-E8A6C8C2C9A3}"/>
              </a:ext>
            </a:extLst>
          </p:cNvPr>
          <p:cNvSpPr>
            <a:spLocks xmlns:a="http://schemas.openxmlformats.org/drawingml/2006/main" noGrp="1"/>
          </p:cNvSpPr>
          <p:nvPr/>
        </p:nvSpPr>
        <p:spPr>
          <a:xfrm xmlns:a="http://schemas.openxmlformats.org/drawingml/2006/main">
            <a:off x="4171950" y="407670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B.O.T. helps route the request to an existing Agent Network.</a:t>
            </a:r>
          </a:p>
        </p:txBody>
      </p:sp>
      <p:sp>
        <p:nvSpPr>
          <p:cNvPr id="9" name="row-title-2">
            <a:extLst xmlns:a="http://schemas.openxmlformats.org/drawingml/2006/main">
              <a:ext uri="{FF2B5EF4-FFF2-40B4-BE49-F238E27FC236}">
                <a16:creationId xmlns:a16="http://schemas.microsoft.com/office/drawing/2014/main" id="{FC30FCF2-EFB8-4800-B74B-074E0DD7828F}"/>
              </a:ext>
            </a:extLst>
          </p:cNvPr>
          <p:cNvSpPr>
            <a:spLocks xmlns:a="http://schemas.openxmlformats.org/drawingml/2006/main" noGrp="1"/>
          </p:cNvSpPr>
          <p:nvPr/>
        </p:nvSpPr>
        <p:spPr>
          <a:xfrm xmlns:a="http://schemas.openxmlformats.org/drawingml/2006/main">
            <a:off x="609600" y="50482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Choose your next step</a:t>
            </a:r>
          </a:p>
        </p:txBody>
      </p:sp>
      <p:sp>
        <p:nvSpPr>
          <p:cNvPr id="10" name="row-body-2">
            <a:extLst xmlns:a="http://schemas.openxmlformats.org/drawingml/2006/main">
              <a:ext uri="{FF2B5EF4-FFF2-40B4-BE49-F238E27FC236}">
                <a16:creationId xmlns:a16="http://schemas.microsoft.com/office/drawing/2014/main" id="{1562D238-456A-41C6-9FAE-D0DEA07C10B7}"/>
              </a:ext>
            </a:extLst>
          </p:cNvPr>
          <p:cNvSpPr>
            <a:spLocks xmlns:a="http://schemas.openxmlformats.org/drawingml/2006/main" noGrp="1"/>
          </p:cNvSpPr>
          <p:nvPr/>
        </p:nvSpPr>
        <p:spPr>
          <a:xfrm xmlns:a="http://schemas.openxmlformats.org/drawingml/2006/main">
            <a:off x="4171950" y="50482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Review available provider responses and decide what works for you.</a:t>
            </a:r>
          </a:p>
        </p:txBody>
      </p:sp>
    </p:spTree>
    <p:extLst>
      <p:ext uri="{BB962C8B-B14F-4D97-AF65-F5344CB8AC3E}">
        <p14:creationId xmlns:p14="http://schemas.microsoft.com/office/powerpoint/2010/main" val="139351264"/>
      </p:ext>
    </p:extLst>
  </p:cSld>
</p:sld>
</file>

<file path=ppt/slides/slide8.xml><?xml version="1.0" encoding="utf-8"?>
<p:sld xmlns:p="http://schemas.openxmlformats.org/presentationml/2006/main">
  <p:cSld>
    <p:bg>
      <p:bgPr>
        <a:solidFill xmlns:a="http://schemas.openxmlformats.org/drawingml/2006/main">
          <a:srgbClr val="071A30"/>
        </a:solidFill>
      </p:bgPr>
    </p:bg>
    <p:spTree>
      <p:nvGrpSpPr>
        <p:cNvPr id="1" name=""/>
        <p:cNvGrpSpPr/>
        <p:nvPr/>
      </p:nvGrpSpPr>
      <p:grpSpPr>
        <a:xfrm xmlns:a="http://schemas.openxmlformats.org/drawingml/2006/main"/>
      </p:grpSpPr>
      <p:sp>
        <p:nvSpPr>
          <p:cNvPr id="11" name="brand">
            <a:extLst xmlns:a="http://schemas.openxmlformats.org/drawingml/2006/main">
              <a:ext uri="{FF2B5EF4-FFF2-40B4-BE49-F238E27FC236}">
                <a16:creationId xmlns:a16="http://schemas.microsoft.com/office/drawing/2014/main" id="{EAD234CB-1B28-4E33-9197-21A6AD0650B5}"/>
              </a:ext>
            </a:extLst>
          </p:cNvPr>
          <p:cNvSpPr>
            <a:spLocks xmlns:a="http://schemas.openxmlformats.org/drawingml/2006/main" noGrp="1"/>
          </p:cNvSpPr>
          <p:nvPr/>
        </p:nvSpPr>
        <p:spPr>
          <a:xfrm xmlns:a="http://schemas.openxmlformats.org/drawingml/2006/main">
            <a:off x="609600" y="36195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CHANNELS.BIZ</a:t>
            </a:r>
          </a:p>
        </p:txBody>
      </p:sp>
      <p:sp>
        <p:nvSpPr>
          <p:cNvPr id="2" name="page">
            <a:extLst xmlns:a="http://schemas.openxmlformats.org/drawingml/2006/main">
              <a:ext uri="{FF2B5EF4-FFF2-40B4-BE49-F238E27FC236}">
                <a16:creationId xmlns:a16="http://schemas.microsoft.com/office/drawing/2014/main" id="{55A2510F-C527-4F4C-B27B-7FF0029D4EEC}"/>
              </a:ext>
            </a:extLst>
          </p:cNvPr>
          <p:cNvSpPr>
            <a:spLocks xmlns:a="http://schemas.openxmlformats.org/drawingml/2006/main" noGrp="1"/>
          </p:cNvSpPr>
          <p:nvPr/>
        </p:nvSpPr>
        <p:spPr>
          <a:xfrm xmlns:a="http://schemas.openxmlformats.org/drawingml/2006/main">
            <a:off x="10953750" y="361950"/>
            <a:ext cx="6191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08</a:t>
            </a:r>
          </a:p>
        </p:txBody>
      </p:sp>
      <p:sp>
        <p:nvSpPr>
          <p:cNvPr id="3" name="title">
            <a:extLst xmlns:a="http://schemas.openxmlformats.org/drawingml/2006/main">
              <a:ext uri="{FF2B5EF4-FFF2-40B4-BE49-F238E27FC236}">
                <a16:creationId xmlns:a16="http://schemas.microsoft.com/office/drawing/2014/main" id="{489786E0-A73F-404A-A713-9AE6B2334E62}"/>
              </a:ext>
            </a:extLst>
          </p:cNvPr>
          <p:cNvSpPr>
            <a:spLocks xmlns:a="http://schemas.openxmlformats.org/drawingml/2006/main" noGrp="1"/>
          </p:cNvSpPr>
          <p:nvPr/>
        </p:nvSpPr>
        <p:spPr>
          <a:xfrm xmlns:a="http://schemas.openxmlformats.org/drawingml/2006/main">
            <a:off x="609600" y="9906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150" b="1">
                <a:solidFill>
                  <a:srgbClr val="F7F9FC"/>
                </a:solidFill>
                <a:latin typeface="DejaVu Sans"/>
                <a:ea typeface="DejaVu Sans"/>
                <a:cs typeface="DejaVu Sans"/>
              </a:defRPr>
            </a:defPPr>
            <a:lvl1pPr>
              <a:defRPr sz="3150" b="1">
                <a:solidFill>
                  <a:srgbClr val="F7F9FC"/>
                </a:solidFill>
                <a:latin typeface="DejaVu Sans"/>
                <a:ea typeface="DejaVu Sans"/>
                <a:cs typeface="DejaVu Sans"/>
              </a:defRPr>
            </a:lvl1pPr>
            <a:lvl2pPr>
              <a:defRPr sz="3150" b="1">
                <a:solidFill>
                  <a:srgbClr val="F7F9FC"/>
                </a:solidFill>
                <a:latin typeface="DejaVu Sans"/>
                <a:ea typeface="DejaVu Sans"/>
                <a:cs typeface="DejaVu Sans"/>
              </a:defRPr>
            </a:lvl2pPr>
            <a:lvl3pPr>
              <a:defRPr sz="3150" b="1">
                <a:solidFill>
                  <a:srgbClr val="F7F9FC"/>
                </a:solidFill>
                <a:latin typeface="DejaVu Sans"/>
                <a:ea typeface="DejaVu Sans"/>
                <a:cs typeface="DejaVu Sans"/>
              </a:defRPr>
            </a:lvl3pPr>
            <a:lvl4pPr>
              <a:defRPr sz="3150" b="1">
                <a:solidFill>
                  <a:srgbClr val="F7F9FC"/>
                </a:solidFill>
                <a:latin typeface="DejaVu Sans"/>
                <a:ea typeface="DejaVu Sans"/>
                <a:cs typeface="DejaVu Sans"/>
              </a:defRPr>
            </a:lvl4pPr>
            <a:lvl5pPr>
              <a:defRPr sz="3150" b="1">
                <a:solidFill>
                  <a:srgbClr val="F7F9FC"/>
                </a:solidFill>
                <a:latin typeface="DejaVu Sans"/>
                <a:ea typeface="DejaVu Sans"/>
                <a:cs typeface="DejaVu Sans"/>
              </a:defRPr>
            </a:lvl5pPr>
            <a:lvl6pPr>
              <a:defRPr sz="3150" b="1">
                <a:solidFill>
                  <a:srgbClr val="F7F9FC"/>
                </a:solidFill>
                <a:latin typeface="DejaVu Sans"/>
                <a:ea typeface="DejaVu Sans"/>
                <a:cs typeface="DejaVu Sans"/>
              </a:defRPr>
            </a:lvl6pPr>
            <a:lvl7pPr>
              <a:defRPr sz="3150" b="1">
                <a:solidFill>
                  <a:srgbClr val="F7F9FC"/>
                </a:solidFill>
                <a:latin typeface="DejaVu Sans"/>
                <a:ea typeface="DejaVu Sans"/>
                <a:cs typeface="DejaVu Sans"/>
              </a:defRPr>
            </a:lvl7pPr>
            <a:lvl8pPr>
              <a:defRPr sz="3150" b="1">
                <a:solidFill>
                  <a:srgbClr val="F7F9FC"/>
                </a:solidFill>
                <a:latin typeface="DejaVu Sans"/>
                <a:ea typeface="DejaVu Sans"/>
                <a:cs typeface="DejaVu Sans"/>
              </a:defRPr>
            </a:lvl8pPr>
            <a:lvl9pPr>
              <a:defRPr sz="3150" b="1">
                <a:solidFill>
                  <a:srgbClr val="F7F9FC"/>
                </a:solidFill>
                <a:latin typeface="DejaVu Sans"/>
                <a:ea typeface="DejaVu Sans"/>
                <a:cs typeface="DejaVu Sans"/>
              </a:defRPr>
            </a:lvl9pPr>
          </a:lstStyle>
          <a:p xmlns:a="http://schemas.openxmlformats.org/drawingml/2006/main">
            <a:pPr>
              <a:defRPr sz="3150" b="1">
                <a:solidFill>
                  <a:srgbClr val="F7F9FC"/>
                </a:solidFill>
                <a:latin typeface="DejaVu Sans"/>
                <a:ea typeface="DejaVu Sans"/>
                <a:cs typeface="DejaVu Sans"/>
              </a:defRPr>
            </a:pPr>
            <a:r>
              <a:rPr sz="3150" b="1">
                <a:solidFill>
                  <a:srgbClr val="F7F9FC"/>
                </a:solidFill>
                <a:latin typeface="DejaVu Sans"/>
                <a:ea typeface="DejaVu Sans"/>
                <a:cs typeface="DejaVu Sans"/>
              </a:rPr>
              <a:t>Agent Networks</a:t>
            </a:r>
          </a:p>
        </p:txBody>
      </p:sp>
      <p:sp>
        <p:nvSpPr>
          <p:cNvPr id="4" name="lead">
            <a:extLst xmlns:a="http://schemas.openxmlformats.org/drawingml/2006/main">
              <a:ext uri="{FF2B5EF4-FFF2-40B4-BE49-F238E27FC236}">
                <a16:creationId xmlns:a16="http://schemas.microsoft.com/office/drawing/2014/main" id="{91FAAEEA-B282-4008-BC80-83E5B51D5915}"/>
              </a:ext>
            </a:extLst>
          </p:cNvPr>
          <p:cNvSpPr>
            <a:spLocks xmlns:a="http://schemas.openxmlformats.org/drawingml/2006/main" noGrp="1"/>
          </p:cNvSpPr>
          <p:nvPr/>
        </p:nvSpPr>
        <p:spPr>
          <a:xfrm xmlns:a="http://schemas.openxmlformats.org/drawingml/2006/main">
            <a:off x="609600" y="2076450"/>
            <a:ext cx="104775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1">
                <a:solidFill>
                  <a:srgbClr val="F4C64F"/>
                </a:solidFill>
                <a:latin typeface="DejaVu Sans"/>
                <a:ea typeface="DejaVu Sans"/>
                <a:cs typeface="DejaVu Sans"/>
              </a:defRPr>
            </a:defPPr>
            <a:lvl1pPr>
              <a:defRPr sz="2775" b="1">
                <a:solidFill>
                  <a:srgbClr val="F4C64F"/>
                </a:solidFill>
                <a:latin typeface="DejaVu Sans"/>
                <a:ea typeface="DejaVu Sans"/>
                <a:cs typeface="DejaVu Sans"/>
              </a:defRPr>
            </a:lvl1pPr>
            <a:lvl2pPr>
              <a:defRPr sz="2775" b="1">
                <a:solidFill>
                  <a:srgbClr val="F4C64F"/>
                </a:solidFill>
                <a:latin typeface="DejaVu Sans"/>
                <a:ea typeface="DejaVu Sans"/>
                <a:cs typeface="DejaVu Sans"/>
              </a:defRPr>
            </a:lvl2pPr>
            <a:lvl3pPr>
              <a:defRPr sz="2775" b="1">
                <a:solidFill>
                  <a:srgbClr val="F4C64F"/>
                </a:solidFill>
                <a:latin typeface="DejaVu Sans"/>
                <a:ea typeface="DejaVu Sans"/>
                <a:cs typeface="DejaVu Sans"/>
              </a:defRPr>
            </a:lvl3pPr>
            <a:lvl4pPr>
              <a:defRPr sz="2775" b="1">
                <a:solidFill>
                  <a:srgbClr val="F4C64F"/>
                </a:solidFill>
                <a:latin typeface="DejaVu Sans"/>
                <a:ea typeface="DejaVu Sans"/>
                <a:cs typeface="DejaVu Sans"/>
              </a:defRPr>
            </a:lvl4pPr>
            <a:lvl5pPr>
              <a:defRPr sz="2775" b="1">
                <a:solidFill>
                  <a:srgbClr val="F4C64F"/>
                </a:solidFill>
                <a:latin typeface="DejaVu Sans"/>
                <a:ea typeface="DejaVu Sans"/>
                <a:cs typeface="DejaVu Sans"/>
              </a:defRPr>
            </a:lvl5pPr>
            <a:lvl6pPr>
              <a:defRPr sz="2775" b="1">
                <a:solidFill>
                  <a:srgbClr val="F4C64F"/>
                </a:solidFill>
                <a:latin typeface="DejaVu Sans"/>
                <a:ea typeface="DejaVu Sans"/>
                <a:cs typeface="DejaVu Sans"/>
              </a:defRPr>
            </a:lvl6pPr>
            <a:lvl7pPr>
              <a:defRPr sz="2775" b="1">
                <a:solidFill>
                  <a:srgbClr val="F4C64F"/>
                </a:solidFill>
                <a:latin typeface="DejaVu Sans"/>
                <a:ea typeface="DejaVu Sans"/>
                <a:cs typeface="DejaVu Sans"/>
              </a:defRPr>
            </a:lvl7pPr>
            <a:lvl8pPr>
              <a:defRPr sz="2775" b="1">
                <a:solidFill>
                  <a:srgbClr val="F4C64F"/>
                </a:solidFill>
                <a:latin typeface="DejaVu Sans"/>
                <a:ea typeface="DejaVu Sans"/>
                <a:cs typeface="DejaVu Sans"/>
              </a:defRPr>
            </a:lvl8pPr>
            <a:lvl9pPr>
              <a:defRPr sz="2775" b="1">
                <a:solidFill>
                  <a:srgbClr val="F4C64F"/>
                </a:solidFill>
                <a:latin typeface="DejaVu Sans"/>
                <a:ea typeface="DejaVu Sans"/>
                <a:cs typeface="DejaVu Sans"/>
              </a:defRPr>
            </a:lvl9pPr>
          </a:lstStyle>
          <a:p xmlns:a="http://schemas.openxmlformats.org/drawingml/2006/main">
            <a:pPr>
              <a:defRPr sz="2775" b="1">
                <a:solidFill>
                  <a:srgbClr val="F4C64F"/>
                </a:solidFill>
                <a:latin typeface="DejaVu Sans"/>
                <a:ea typeface="DejaVu Sans"/>
                <a:cs typeface="DejaVu Sans"/>
              </a:defRPr>
            </a:pPr>
            <a:r>
              <a:rPr sz="2775" b="1">
                <a:solidFill>
                  <a:srgbClr val="F4C64F"/>
                </a:solidFill>
                <a:latin typeface="DejaVu Sans"/>
                <a:ea typeface="DejaVu Sans"/>
                <a:cs typeface="DejaVu Sans"/>
              </a:rPr>
              <a:t>Business presence with local context</a:t>
            </a:r>
          </a:p>
        </p:txBody>
      </p:sp>
      <p:sp>
        <p:nvSpPr>
          <p:cNvPr id="5" name="row-title-0">
            <a:extLst xmlns:a="http://schemas.openxmlformats.org/drawingml/2006/main">
              <a:ext uri="{FF2B5EF4-FFF2-40B4-BE49-F238E27FC236}">
                <a16:creationId xmlns:a16="http://schemas.microsoft.com/office/drawing/2014/main" id="{E176C790-5CF3-4E1B-ACED-C7E787861046}"/>
              </a:ext>
            </a:extLst>
          </p:cNvPr>
          <p:cNvSpPr>
            <a:spLocks xmlns:a="http://schemas.openxmlformats.org/drawingml/2006/main" noGrp="1"/>
          </p:cNvSpPr>
          <p:nvPr/>
        </p:nvSpPr>
        <p:spPr>
          <a:xfrm xmlns:a="http://schemas.openxmlformats.org/drawingml/2006/main">
            <a:off x="609600" y="31051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Choose an Agent Line</a:t>
            </a:r>
          </a:p>
        </p:txBody>
      </p:sp>
      <p:sp>
        <p:nvSpPr>
          <p:cNvPr id="6" name="row-body-0">
            <a:extLst xmlns:a="http://schemas.openxmlformats.org/drawingml/2006/main">
              <a:ext uri="{FF2B5EF4-FFF2-40B4-BE49-F238E27FC236}">
                <a16:creationId xmlns:a16="http://schemas.microsoft.com/office/drawing/2014/main" id="{A83BC054-EDA7-4ED2-BCC6-07872C3F9DE2}"/>
              </a:ext>
            </a:extLst>
          </p:cNvPr>
          <p:cNvSpPr>
            <a:spLocks xmlns:a="http://schemas.openxmlformats.org/drawingml/2006/main" noGrp="1"/>
          </p:cNvSpPr>
          <p:nvPr/>
        </p:nvSpPr>
        <p:spPr>
          <a:xfrm xmlns:a="http://schemas.openxmlformats.org/drawingml/2006/main">
            <a:off x="4171950" y="31051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Connect your business to the appropriate city or service network.</a:t>
            </a:r>
          </a:p>
        </p:txBody>
      </p:sp>
      <p:sp>
        <p:nvSpPr>
          <p:cNvPr id="7" name="row-title-1">
            <a:extLst xmlns:a="http://schemas.openxmlformats.org/drawingml/2006/main">
              <a:ext uri="{FF2B5EF4-FFF2-40B4-BE49-F238E27FC236}">
                <a16:creationId xmlns:a16="http://schemas.microsoft.com/office/drawing/2014/main" id="{0F884FB4-FEAC-4DA7-ACDE-6B2752FFADF3}"/>
              </a:ext>
            </a:extLst>
          </p:cNvPr>
          <p:cNvSpPr>
            <a:spLocks xmlns:a="http://schemas.openxmlformats.org/drawingml/2006/main" noGrp="1"/>
          </p:cNvSpPr>
          <p:nvPr/>
        </p:nvSpPr>
        <p:spPr>
          <a:xfrm xmlns:a="http://schemas.openxmlformats.org/drawingml/2006/main">
            <a:off x="609600" y="407670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Define your service area</a:t>
            </a:r>
          </a:p>
        </p:txBody>
      </p:sp>
      <p:sp>
        <p:nvSpPr>
          <p:cNvPr id="8" name="row-body-1">
            <a:extLst xmlns:a="http://schemas.openxmlformats.org/drawingml/2006/main">
              <a:ext uri="{FF2B5EF4-FFF2-40B4-BE49-F238E27FC236}">
                <a16:creationId xmlns:a16="http://schemas.microsoft.com/office/drawing/2014/main" id="{A644C6A2-6E8F-4F8E-B644-61AF90991EDC}"/>
              </a:ext>
            </a:extLst>
          </p:cNvPr>
          <p:cNvSpPr>
            <a:spLocks xmlns:a="http://schemas.openxmlformats.org/drawingml/2006/main" noGrp="1"/>
          </p:cNvSpPr>
          <p:nvPr/>
        </p:nvSpPr>
        <p:spPr>
          <a:xfrm xmlns:a="http://schemas.openxmlformats.org/drawingml/2006/main">
            <a:off x="4171950" y="407670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Keep your products, services and ZIP coverage accurate.</a:t>
            </a:r>
          </a:p>
        </p:txBody>
      </p:sp>
      <p:sp>
        <p:nvSpPr>
          <p:cNvPr id="9" name="row-title-2">
            <a:extLst xmlns:a="http://schemas.openxmlformats.org/drawingml/2006/main">
              <a:ext uri="{FF2B5EF4-FFF2-40B4-BE49-F238E27FC236}">
                <a16:creationId xmlns:a16="http://schemas.microsoft.com/office/drawing/2014/main" id="{B170C2E7-46AE-4E64-A9A4-518130392FB6}"/>
              </a:ext>
            </a:extLst>
          </p:cNvPr>
          <p:cNvSpPr>
            <a:spLocks xmlns:a="http://schemas.openxmlformats.org/drawingml/2006/main" noGrp="1"/>
          </p:cNvSpPr>
          <p:nvPr/>
        </p:nvSpPr>
        <p:spPr>
          <a:xfrm xmlns:a="http://schemas.openxmlformats.org/drawingml/2006/main">
            <a:off x="609600" y="50482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Manage opportunities</a:t>
            </a:r>
          </a:p>
        </p:txBody>
      </p:sp>
      <p:sp>
        <p:nvSpPr>
          <p:cNvPr id="10" name="row-body-2">
            <a:extLst xmlns:a="http://schemas.openxmlformats.org/drawingml/2006/main">
              <a:ext uri="{FF2B5EF4-FFF2-40B4-BE49-F238E27FC236}">
                <a16:creationId xmlns:a16="http://schemas.microsoft.com/office/drawing/2014/main" id="{70A1BB75-BB51-4131-A471-B4C862F5E6B6}"/>
              </a:ext>
            </a:extLst>
          </p:cNvPr>
          <p:cNvSpPr>
            <a:spLocks xmlns:a="http://schemas.openxmlformats.org/drawingml/2006/main" noGrp="1"/>
          </p:cNvSpPr>
          <p:nvPr/>
        </p:nvSpPr>
        <p:spPr>
          <a:xfrm xmlns:a="http://schemas.openxmlformats.org/drawingml/2006/main">
            <a:off x="4171950" y="50482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Respond to eligible customer requests through the supported workflow.</a:t>
            </a:r>
          </a:p>
        </p:txBody>
      </p:sp>
    </p:spTree>
    <p:extLst>
      <p:ext uri="{BB962C8B-B14F-4D97-AF65-F5344CB8AC3E}">
        <p14:creationId xmlns:p14="http://schemas.microsoft.com/office/powerpoint/2010/main" val="1772591884"/>
      </p:ext>
    </p:extLst>
  </p:cSld>
</p:sld>
</file>

<file path=ppt/slides/slide9.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10" name="brand">
            <a:extLst xmlns:a="http://schemas.openxmlformats.org/drawingml/2006/main">
              <a:ext uri="{FF2B5EF4-FFF2-40B4-BE49-F238E27FC236}">
                <a16:creationId xmlns:a16="http://schemas.microsoft.com/office/drawing/2014/main" id="{74D53F80-374E-4E4A-9298-81095BFB0C97}"/>
              </a:ext>
            </a:extLst>
          </p:cNvPr>
          <p:cNvSpPr>
            <a:spLocks xmlns:a="http://schemas.openxmlformats.org/drawingml/2006/main" noGrp="1"/>
          </p:cNvSpPr>
          <p:nvPr/>
        </p:nvSpPr>
        <p:spPr>
          <a:xfrm xmlns:a="http://schemas.openxmlformats.org/drawingml/2006/main">
            <a:off x="609600" y="36195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0C3663"/>
                </a:solidFill>
                <a:latin typeface="DejaVu Sans"/>
                <a:ea typeface="DejaVu Sans"/>
                <a:cs typeface="DejaVu Sans"/>
              </a:defRPr>
            </a:defPPr>
            <a:lvl1pPr>
              <a:defRPr sz="1350" b="1">
                <a:solidFill>
                  <a:srgbClr val="0C3663"/>
                </a:solidFill>
                <a:latin typeface="DejaVu Sans"/>
                <a:ea typeface="DejaVu Sans"/>
                <a:cs typeface="DejaVu Sans"/>
              </a:defRPr>
            </a:lvl1pPr>
            <a:lvl2pPr>
              <a:defRPr sz="1350" b="1">
                <a:solidFill>
                  <a:srgbClr val="0C3663"/>
                </a:solidFill>
                <a:latin typeface="DejaVu Sans"/>
                <a:ea typeface="DejaVu Sans"/>
                <a:cs typeface="DejaVu Sans"/>
              </a:defRPr>
            </a:lvl2pPr>
            <a:lvl3pPr>
              <a:defRPr sz="1350" b="1">
                <a:solidFill>
                  <a:srgbClr val="0C3663"/>
                </a:solidFill>
                <a:latin typeface="DejaVu Sans"/>
                <a:ea typeface="DejaVu Sans"/>
                <a:cs typeface="DejaVu Sans"/>
              </a:defRPr>
            </a:lvl3pPr>
            <a:lvl4pPr>
              <a:defRPr sz="1350" b="1">
                <a:solidFill>
                  <a:srgbClr val="0C3663"/>
                </a:solidFill>
                <a:latin typeface="DejaVu Sans"/>
                <a:ea typeface="DejaVu Sans"/>
                <a:cs typeface="DejaVu Sans"/>
              </a:defRPr>
            </a:lvl4pPr>
            <a:lvl5pPr>
              <a:defRPr sz="1350" b="1">
                <a:solidFill>
                  <a:srgbClr val="0C3663"/>
                </a:solidFill>
                <a:latin typeface="DejaVu Sans"/>
                <a:ea typeface="DejaVu Sans"/>
                <a:cs typeface="DejaVu Sans"/>
              </a:defRPr>
            </a:lvl5pPr>
            <a:lvl6pPr>
              <a:defRPr sz="1350" b="1">
                <a:solidFill>
                  <a:srgbClr val="0C3663"/>
                </a:solidFill>
                <a:latin typeface="DejaVu Sans"/>
                <a:ea typeface="DejaVu Sans"/>
                <a:cs typeface="DejaVu Sans"/>
              </a:defRPr>
            </a:lvl6pPr>
            <a:lvl7pPr>
              <a:defRPr sz="1350" b="1">
                <a:solidFill>
                  <a:srgbClr val="0C3663"/>
                </a:solidFill>
                <a:latin typeface="DejaVu Sans"/>
                <a:ea typeface="DejaVu Sans"/>
                <a:cs typeface="DejaVu Sans"/>
              </a:defRPr>
            </a:lvl7pPr>
            <a:lvl8pPr>
              <a:defRPr sz="1350" b="1">
                <a:solidFill>
                  <a:srgbClr val="0C3663"/>
                </a:solidFill>
                <a:latin typeface="DejaVu Sans"/>
                <a:ea typeface="DejaVu Sans"/>
                <a:cs typeface="DejaVu Sans"/>
              </a:defRPr>
            </a:lvl8pPr>
            <a:lvl9pPr>
              <a:defRPr sz="1350" b="1">
                <a:solidFill>
                  <a:srgbClr val="0C3663"/>
                </a:solidFill>
                <a:latin typeface="DejaVu Sans"/>
                <a:ea typeface="DejaVu Sans"/>
                <a:cs typeface="DejaVu Sans"/>
              </a:defRPr>
            </a:lvl9pPr>
          </a:lstStyle>
          <a:p xmlns:a="http://schemas.openxmlformats.org/drawingml/2006/main">
            <a:pPr>
              <a:defRPr sz="1350" b="1">
                <a:solidFill>
                  <a:srgbClr val="0C3663"/>
                </a:solidFill>
                <a:latin typeface="DejaVu Sans"/>
                <a:ea typeface="DejaVu Sans"/>
                <a:cs typeface="DejaVu Sans"/>
              </a:defRPr>
            </a:pPr>
            <a:r>
              <a:rPr sz="1350" b="1">
                <a:solidFill>
                  <a:srgbClr val="0C3663"/>
                </a:solidFill>
                <a:latin typeface="DejaVu Sans"/>
                <a:ea typeface="DejaVu Sans"/>
                <a:cs typeface="DejaVu Sans"/>
              </a:rPr>
              <a:t>CHANNELS.BIZ</a:t>
            </a:r>
          </a:p>
        </p:txBody>
      </p:sp>
      <p:sp>
        <p:nvSpPr>
          <p:cNvPr id="2" name="page">
            <a:extLst xmlns:a="http://schemas.openxmlformats.org/drawingml/2006/main">
              <a:ext uri="{FF2B5EF4-FFF2-40B4-BE49-F238E27FC236}">
                <a16:creationId xmlns:a16="http://schemas.microsoft.com/office/drawing/2014/main" id="{EA0A6C26-9825-400E-9201-2FCC15E4F06E}"/>
              </a:ext>
            </a:extLst>
          </p:cNvPr>
          <p:cNvSpPr>
            <a:spLocks xmlns:a="http://schemas.openxmlformats.org/drawingml/2006/main" noGrp="1"/>
          </p:cNvSpPr>
          <p:nvPr/>
        </p:nvSpPr>
        <p:spPr>
          <a:xfrm xmlns:a="http://schemas.openxmlformats.org/drawingml/2006/main">
            <a:off x="10953750" y="361950"/>
            <a:ext cx="6191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0C3663"/>
                </a:solidFill>
                <a:latin typeface="DejaVu Sans"/>
                <a:ea typeface="DejaVu Sans"/>
                <a:cs typeface="DejaVu Sans"/>
              </a:defRPr>
            </a:defPPr>
            <a:lvl1pPr>
              <a:defRPr sz="1350" b="1">
                <a:solidFill>
                  <a:srgbClr val="0C3663"/>
                </a:solidFill>
                <a:latin typeface="DejaVu Sans"/>
                <a:ea typeface="DejaVu Sans"/>
                <a:cs typeface="DejaVu Sans"/>
              </a:defRPr>
            </a:lvl1pPr>
            <a:lvl2pPr>
              <a:defRPr sz="1350" b="1">
                <a:solidFill>
                  <a:srgbClr val="0C3663"/>
                </a:solidFill>
                <a:latin typeface="DejaVu Sans"/>
                <a:ea typeface="DejaVu Sans"/>
                <a:cs typeface="DejaVu Sans"/>
              </a:defRPr>
            </a:lvl2pPr>
            <a:lvl3pPr>
              <a:defRPr sz="1350" b="1">
                <a:solidFill>
                  <a:srgbClr val="0C3663"/>
                </a:solidFill>
                <a:latin typeface="DejaVu Sans"/>
                <a:ea typeface="DejaVu Sans"/>
                <a:cs typeface="DejaVu Sans"/>
              </a:defRPr>
            </a:lvl3pPr>
            <a:lvl4pPr>
              <a:defRPr sz="1350" b="1">
                <a:solidFill>
                  <a:srgbClr val="0C3663"/>
                </a:solidFill>
                <a:latin typeface="DejaVu Sans"/>
                <a:ea typeface="DejaVu Sans"/>
                <a:cs typeface="DejaVu Sans"/>
              </a:defRPr>
            </a:lvl4pPr>
            <a:lvl5pPr>
              <a:defRPr sz="1350" b="1">
                <a:solidFill>
                  <a:srgbClr val="0C3663"/>
                </a:solidFill>
                <a:latin typeface="DejaVu Sans"/>
                <a:ea typeface="DejaVu Sans"/>
                <a:cs typeface="DejaVu Sans"/>
              </a:defRPr>
            </a:lvl5pPr>
            <a:lvl6pPr>
              <a:defRPr sz="1350" b="1">
                <a:solidFill>
                  <a:srgbClr val="0C3663"/>
                </a:solidFill>
                <a:latin typeface="DejaVu Sans"/>
                <a:ea typeface="DejaVu Sans"/>
                <a:cs typeface="DejaVu Sans"/>
              </a:defRPr>
            </a:lvl6pPr>
            <a:lvl7pPr>
              <a:defRPr sz="1350" b="1">
                <a:solidFill>
                  <a:srgbClr val="0C3663"/>
                </a:solidFill>
                <a:latin typeface="DejaVu Sans"/>
                <a:ea typeface="DejaVu Sans"/>
                <a:cs typeface="DejaVu Sans"/>
              </a:defRPr>
            </a:lvl7pPr>
            <a:lvl8pPr>
              <a:defRPr sz="1350" b="1">
                <a:solidFill>
                  <a:srgbClr val="0C3663"/>
                </a:solidFill>
                <a:latin typeface="DejaVu Sans"/>
                <a:ea typeface="DejaVu Sans"/>
                <a:cs typeface="DejaVu Sans"/>
              </a:defRPr>
            </a:lvl8pPr>
            <a:lvl9pPr>
              <a:defRPr sz="1350" b="1">
                <a:solidFill>
                  <a:srgbClr val="0C3663"/>
                </a:solidFill>
                <a:latin typeface="DejaVu Sans"/>
                <a:ea typeface="DejaVu Sans"/>
                <a:cs typeface="DejaVu Sans"/>
              </a:defRPr>
            </a:lvl9pPr>
          </a:lstStyle>
          <a:p xmlns:a="http://schemas.openxmlformats.org/drawingml/2006/main">
            <a:pPr>
              <a:defRPr sz="1350" b="1">
                <a:solidFill>
                  <a:srgbClr val="0C3663"/>
                </a:solidFill>
                <a:latin typeface="DejaVu Sans"/>
                <a:ea typeface="DejaVu Sans"/>
                <a:cs typeface="DejaVu Sans"/>
              </a:defRPr>
            </a:pPr>
            <a:r>
              <a:rPr sz="1350" b="1">
                <a:solidFill>
                  <a:srgbClr val="0C3663"/>
                </a:solidFill>
                <a:latin typeface="DejaVu Sans"/>
                <a:ea typeface="DejaVu Sans"/>
                <a:cs typeface="DejaVu Sans"/>
              </a:rPr>
              <a:t>09</a:t>
            </a:r>
          </a:p>
        </p:txBody>
      </p:sp>
      <p:sp>
        <p:nvSpPr>
          <p:cNvPr id="3" name="title">
            <a:extLst xmlns:a="http://schemas.openxmlformats.org/drawingml/2006/main">
              <a:ext uri="{FF2B5EF4-FFF2-40B4-BE49-F238E27FC236}">
                <a16:creationId xmlns:a16="http://schemas.microsoft.com/office/drawing/2014/main" id="{E3A3111C-E0D7-4991-AB85-F96991E9F4A1}"/>
              </a:ext>
            </a:extLst>
          </p:cNvPr>
          <p:cNvSpPr>
            <a:spLocks xmlns:a="http://schemas.openxmlformats.org/drawingml/2006/main" noGrp="1"/>
          </p:cNvSpPr>
          <p:nvPr/>
        </p:nvSpPr>
        <p:spPr>
          <a:xfrm xmlns:a="http://schemas.openxmlformats.org/drawingml/2006/main">
            <a:off x="609600" y="9906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150" b="1">
                <a:solidFill>
                  <a:srgbClr val="102A43"/>
                </a:solidFill>
                <a:latin typeface="DejaVu Sans"/>
                <a:ea typeface="DejaVu Sans"/>
                <a:cs typeface="DejaVu Sans"/>
              </a:defRPr>
            </a:defPPr>
            <a:lvl1pPr>
              <a:defRPr sz="3150" b="1">
                <a:solidFill>
                  <a:srgbClr val="102A43"/>
                </a:solidFill>
                <a:latin typeface="DejaVu Sans"/>
                <a:ea typeface="DejaVu Sans"/>
                <a:cs typeface="DejaVu Sans"/>
              </a:defRPr>
            </a:lvl1pPr>
            <a:lvl2pPr>
              <a:defRPr sz="3150" b="1">
                <a:solidFill>
                  <a:srgbClr val="102A43"/>
                </a:solidFill>
                <a:latin typeface="DejaVu Sans"/>
                <a:ea typeface="DejaVu Sans"/>
                <a:cs typeface="DejaVu Sans"/>
              </a:defRPr>
            </a:lvl2pPr>
            <a:lvl3pPr>
              <a:defRPr sz="3150" b="1">
                <a:solidFill>
                  <a:srgbClr val="102A43"/>
                </a:solidFill>
                <a:latin typeface="DejaVu Sans"/>
                <a:ea typeface="DejaVu Sans"/>
                <a:cs typeface="DejaVu Sans"/>
              </a:defRPr>
            </a:lvl3pPr>
            <a:lvl4pPr>
              <a:defRPr sz="3150" b="1">
                <a:solidFill>
                  <a:srgbClr val="102A43"/>
                </a:solidFill>
                <a:latin typeface="DejaVu Sans"/>
                <a:ea typeface="DejaVu Sans"/>
                <a:cs typeface="DejaVu Sans"/>
              </a:defRPr>
            </a:lvl4pPr>
            <a:lvl5pPr>
              <a:defRPr sz="3150" b="1">
                <a:solidFill>
                  <a:srgbClr val="102A43"/>
                </a:solidFill>
                <a:latin typeface="DejaVu Sans"/>
                <a:ea typeface="DejaVu Sans"/>
                <a:cs typeface="DejaVu Sans"/>
              </a:defRPr>
            </a:lvl5pPr>
            <a:lvl6pPr>
              <a:defRPr sz="3150" b="1">
                <a:solidFill>
                  <a:srgbClr val="102A43"/>
                </a:solidFill>
                <a:latin typeface="DejaVu Sans"/>
                <a:ea typeface="DejaVu Sans"/>
                <a:cs typeface="DejaVu Sans"/>
              </a:defRPr>
            </a:lvl6pPr>
            <a:lvl7pPr>
              <a:defRPr sz="3150" b="1">
                <a:solidFill>
                  <a:srgbClr val="102A43"/>
                </a:solidFill>
                <a:latin typeface="DejaVu Sans"/>
                <a:ea typeface="DejaVu Sans"/>
                <a:cs typeface="DejaVu Sans"/>
              </a:defRPr>
            </a:lvl7pPr>
            <a:lvl8pPr>
              <a:defRPr sz="3150" b="1">
                <a:solidFill>
                  <a:srgbClr val="102A43"/>
                </a:solidFill>
                <a:latin typeface="DejaVu Sans"/>
                <a:ea typeface="DejaVu Sans"/>
                <a:cs typeface="DejaVu Sans"/>
              </a:defRPr>
            </a:lvl8pPr>
            <a:lvl9pPr>
              <a:defRPr sz="3150" b="1">
                <a:solidFill>
                  <a:srgbClr val="102A43"/>
                </a:solidFill>
                <a:latin typeface="DejaVu Sans"/>
                <a:ea typeface="DejaVu Sans"/>
                <a:cs typeface="DejaVu Sans"/>
              </a:defRPr>
            </a:lvl9pPr>
          </a:lstStyle>
          <a:p xmlns:a="http://schemas.openxmlformats.org/drawingml/2006/main">
            <a:pPr>
              <a:defRPr sz="3150" b="1">
                <a:solidFill>
                  <a:srgbClr val="102A43"/>
                </a:solidFill>
                <a:latin typeface="DejaVu Sans"/>
                <a:ea typeface="DejaVu Sans"/>
                <a:cs typeface="DejaVu Sans"/>
              </a:defRPr>
            </a:pPr>
            <a:r>
              <a:rPr sz="3150" b="1">
                <a:solidFill>
                  <a:srgbClr val="102A43"/>
                </a:solidFill>
                <a:latin typeface="DejaVu Sans"/>
                <a:ea typeface="DejaVu Sans"/>
                <a:cs typeface="DejaVu Sans"/>
              </a:rPr>
              <a:t>Channels.biz and MyCityChannels.com</a:t>
            </a:r>
          </a:p>
        </p:txBody>
      </p:sp>
      <p:sp>
        <p:nvSpPr>
          <p:cNvPr id="4" name="lead">
            <a:extLst xmlns:a="http://schemas.openxmlformats.org/drawingml/2006/main">
              <a:ext uri="{FF2B5EF4-FFF2-40B4-BE49-F238E27FC236}">
                <a16:creationId xmlns:a16="http://schemas.microsoft.com/office/drawing/2014/main" id="{F27A1181-E91D-4CFE-8A60-6E31570E04F7}"/>
              </a:ext>
            </a:extLst>
          </p:cNvPr>
          <p:cNvSpPr>
            <a:spLocks xmlns:a="http://schemas.openxmlformats.org/drawingml/2006/main" noGrp="1"/>
          </p:cNvSpPr>
          <p:nvPr/>
        </p:nvSpPr>
        <p:spPr>
          <a:xfrm xmlns:a="http://schemas.openxmlformats.org/drawingml/2006/main">
            <a:off x="609600" y="2076450"/>
            <a:ext cx="104775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1">
                <a:solidFill>
                  <a:srgbClr val="0C3663"/>
                </a:solidFill>
                <a:latin typeface="DejaVu Sans"/>
                <a:ea typeface="DejaVu Sans"/>
                <a:cs typeface="DejaVu Sans"/>
              </a:defRPr>
            </a:defPPr>
            <a:lvl1pPr>
              <a:defRPr sz="2775" b="1">
                <a:solidFill>
                  <a:srgbClr val="0C3663"/>
                </a:solidFill>
                <a:latin typeface="DejaVu Sans"/>
                <a:ea typeface="DejaVu Sans"/>
                <a:cs typeface="DejaVu Sans"/>
              </a:defRPr>
            </a:lvl1pPr>
            <a:lvl2pPr>
              <a:defRPr sz="2775" b="1">
                <a:solidFill>
                  <a:srgbClr val="0C3663"/>
                </a:solidFill>
                <a:latin typeface="DejaVu Sans"/>
                <a:ea typeface="DejaVu Sans"/>
                <a:cs typeface="DejaVu Sans"/>
              </a:defRPr>
            </a:lvl2pPr>
            <a:lvl3pPr>
              <a:defRPr sz="2775" b="1">
                <a:solidFill>
                  <a:srgbClr val="0C3663"/>
                </a:solidFill>
                <a:latin typeface="DejaVu Sans"/>
                <a:ea typeface="DejaVu Sans"/>
                <a:cs typeface="DejaVu Sans"/>
              </a:defRPr>
            </a:lvl3pPr>
            <a:lvl4pPr>
              <a:defRPr sz="2775" b="1">
                <a:solidFill>
                  <a:srgbClr val="0C3663"/>
                </a:solidFill>
                <a:latin typeface="DejaVu Sans"/>
                <a:ea typeface="DejaVu Sans"/>
                <a:cs typeface="DejaVu Sans"/>
              </a:defRPr>
            </a:lvl4pPr>
            <a:lvl5pPr>
              <a:defRPr sz="2775" b="1">
                <a:solidFill>
                  <a:srgbClr val="0C3663"/>
                </a:solidFill>
                <a:latin typeface="DejaVu Sans"/>
                <a:ea typeface="DejaVu Sans"/>
                <a:cs typeface="DejaVu Sans"/>
              </a:defRPr>
            </a:lvl5pPr>
            <a:lvl6pPr>
              <a:defRPr sz="2775" b="1">
                <a:solidFill>
                  <a:srgbClr val="0C3663"/>
                </a:solidFill>
                <a:latin typeface="DejaVu Sans"/>
                <a:ea typeface="DejaVu Sans"/>
                <a:cs typeface="DejaVu Sans"/>
              </a:defRPr>
            </a:lvl6pPr>
            <a:lvl7pPr>
              <a:defRPr sz="2775" b="1">
                <a:solidFill>
                  <a:srgbClr val="0C3663"/>
                </a:solidFill>
                <a:latin typeface="DejaVu Sans"/>
                <a:ea typeface="DejaVu Sans"/>
                <a:cs typeface="DejaVu Sans"/>
              </a:defRPr>
            </a:lvl7pPr>
            <a:lvl8pPr>
              <a:defRPr sz="2775" b="1">
                <a:solidFill>
                  <a:srgbClr val="0C3663"/>
                </a:solidFill>
                <a:latin typeface="DejaVu Sans"/>
                <a:ea typeface="DejaVu Sans"/>
                <a:cs typeface="DejaVu Sans"/>
              </a:defRPr>
            </a:lvl8pPr>
            <a:lvl9pPr>
              <a:defRPr sz="2775" b="1">
                <a:solidFill>
                  <a:srgbClr val="0C3663"/>
                </a:solidFill>
                <a:latin typeface="DejaVu Sans"/>
                <a:ea typeface="DejaVu Sans"/>
                <a:cs typeface="DejaVu Sans"/>
              </a:defRPr>
            </a:lvl9pPr>
          </a:lstStyle>
          <a:p xmlns:a="http://schemas.openxmlformats.org/drawingml/2006/main">
            <a:pPr>
              <a:defRPr sz="2775" b="1">
                <a:solidFill>
                  <a:srgbClr val="0C3663"/>
                </a:solidFill>
                <a:latin typeface="DejaVu Sans"/>
                <a:ea typeface="DejaVu Sans"/>
                <a:cs typeface="DejaVu Sans"/>
              </a:defRPr>
            </a:pPr>
            <a:r>
              <a:rPr sz="2775" b="1">
                <a:solidFill>
                  <a:srgbClr val="0C3663"/>
                </a:solidFill>
                <a:latin typeface="DejaVu Sans"/>
                <a:ea typeface="DejaVu Sans"/>
                <a:cs typeface="DejaVu Sans"/>
              </a:rPr>
              <a:t>Connected platforms, clear destinations</a:t>
            </a:r>
          </a:p>
        </p:txBody>
      </p:sp>
      <p:sp>
        <p:nvSpPr>
          <p:cNvPr id="5" name="row-title-0">
            <a:extLst xmlns:a="http://schemas.openxmlformats.org/drawingml/2006/main">
              <a:ext uri="{FF2B5EF4-FFF2-40B4-BE49-F238E27FC236}">
                <a16:creationId xmlns:a16="http://schemas.microsoft.com/office/drawing/2014/main" id="{0023E343-622F-4D89-95B2-0BE1B331C725}"/>
              </a:ext>
            </a:extLst>
          </p:cNvPr>
          <p:cNvSpPr>
            <a:spLocks xmlns:a="http://schemas.openxmlformats.org/drawingml/2006/main" noGrp="1"/>
          </p:cNvSpPr>
          <p:nvPr/>
        </p:nvSpPr>
        <p:spPr>
          <a:xfrm xmlns:a="http://schemas.openxmlformats.org/drawingml/2006/main">
            <a:off x="609600" y="31051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02A43"/>
                </a:solidFill>
                <a:latin typeface="DejaVu Sans"/>
                <a:ea typeface="DejaVu Sans"/>
                <a:cs typeface="DejaVu Sans"/>
              </a:defRPr>
            </a:defPPr>
            <a:lvl1pPr>
              <a:defRPr sz="2025" b="1">
                <a:solidFill>
                  <a:srgbClr val="102A43"/>
                </a:solidFill>
                <a:latin typeface="DejaVu Sans"/>
                <a:ea typeface="DejaVu Sans"/>
                <a:cs typeface="DejaVu Sans"/>
              </a:defRPr>
            </a:lvl1pPr>
            <a:lvl2pPr>
              <a:defRPr sz="2025" b="1">
                <a:solidFill>
                  <a:srgbClr val="102A43"/>
                </a:solidFill>
                <a:latin typeface="DejaVu Sans"/>
                <a:ea typeface="DejaVu Sans"/>
                <a:cs typeface="DejaVu Sans"/>
              </a:defRPr>
            </a:lvl2pPr>
            <a:lvl3pPr>
              <a:defRPr sz="2025" b="1">
                <a:solidFill>
                  <a:srgbClr val="102A43"/>
                </a:solidFill>
                <a:latin typeface="DejaVu Sans"/>
                <a:ea typeface="DejaVu Sans"/>
                <a:cs typeface="DejaVu Sans"/>
              </a:defRPr>
            </a:lvl3pPr>
            <a:lvl4pPr>
              <a:defRPr sz="2025" b="1">
                <a:solidFill>
                  <a:srgbClr val="102A43"/>
                </a:solidFill>
                <a:latin typeface="DejaVu Sans"/>
                <a:ea typeface="DejaVu Sans"/>
                <a:cs typeface="DejaVu Sans"/>
              </a:defRPr>
            </a:lvl4pPr>
            <a:lvl5pPr>
              <a:defRPr sz="2025" b="1">
                <a:solidFill>
                  <a:srgbClr val="102A43"/>
                </a:solidFill>
                <a:latin typeface="DejaVu Sans"/>
                <a:ea typeface="DejaVu Sans"/>
                <a:cs typeface="DejaVu Sans"/>
              </a:defRPr>
            </a:lvl5pPr>
            <a:lvl6pPr>
              <a:defRPr sz="2025" b="1">
                <a:solidFill>
                  <a:srgbClr val="102A43"/>
                </a:solidFill>
                <a:latin typeface="DejaVu Sans"/>
                <a:ea typeface="DejaVu Sans"/>
                <a:cs typeface="DejaVu Sans"/>
              </a:defRPr>
            </a:lvl6pPr>
            <a:lvl7pPr>
              <a:defRPr sz="2025" b="1">
                <a:solidFill>
                  <a:srgbClr val="102A43"/>
                </a:solidFill>
                <a:latin typeface="DejaVu Sans"/>
                <a:ea typeface="DejaVu Sans"/>
                <a:cs typeface="DejaVu Sans"/>
              </a:defRPr>
            </a:lvl7pPr>
            <a:lvl8pPr>
              <a:defRPr sz="2025" b="1">
                <a:solidFill>
                  <a:srgbClr val="102A43"/>
                </a:solidFill>
                <a:latin typeface="DejaVu Sans"/>
                <a:ea typeface="DejaVu Sans"/>
                <a:cs typeface="DejaVu Sans"/>
              </a:defRPr>
            </a:lvl8pPr>
            <a:lvl9pPr>
              <a:defRPr sz="2025" b="1">
                <a:solidFill>
                  <a:srgbClr val="102A43"/>
                </a:solidFill>
                <a:latin typeface="DejaVu Sans"/>
                <a:ea typeface="DejaVu Sans"/>
                <a:cs typeface="DejaVu Sans"/>
              </a:defRPr>
            </a:lvl9pPr>
          </a:lstStyle>
          <a:p xmlns:a="http://schemas.openxmlformats.org/drawingml/2006/main">
            <a:pPr>
              <a:defRPr sz="2025" b="1">
                <a:solidFill>
                  <a:srgbClr val="102A43"/>
                </a:solidFill>
                <a:latin typeface="DejaVu Sans"/>
                <a:ea typeface="DejaVu Sans"/>
                <a:cs typeface="DejaVu Sans"/>
              </a:defRPr>
            </a:pPr>
            <a:r>
              <a:rPr sz="2025" b="1">
                <a:solidFill>
                  <a:srgbClr val="102A43"/>
                </a:solidFill>
                <a:latin typeface="DejaVu Sans"/>
                <a:ea typeface="DejaVu Sans"/>
                <a:cs typeface="DejaVu Sans"/>
              </a:rPr>
              <a:t>Channels.biz</a:t>
            </a:r>
          </a:p>
        </p:txBody>
      </p:sp>
      <p:sp>
        <p:nvSpPr>
          <p:cNvPr id="6" name="row-body-0">
            <a:extLst xmlns:a="http://schemas.openxmlformats.org/drawingml/2006/main">
              <a:ext uri="{FF2B5EF4-FFF2-40B4-BE49-F238E27FC236}">
                <a16:creationId xmlns:a16="http://schemas.microsoft.com/office/drawing/2014/main" id="{46C391B6-CF91-46F0-A552-95668D014481}"/>
              </a:ext>
            </a:extLst>
          </p:cNvPr>
          <p:cNvSpPr>
            <a:spLocks xmlns:a="http://schemas.openxmlformats.org/drawingml/2006/main" noGrp="1"/>
          </p:cNvSpPr>
          <p:nvPr/>
        </p:nvSpPr>
        <p:spPr>
          <a:xfrm xmlns:a="http://schemas.openxmlformats.org/drawingml/2006/main">
            <a:off x="4171950" y="31051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405A73"/>
                </a:solidFill>
                <a:latin typeface="DejaVu Sans"/>
                <a:ea typeface="DejaVu Sans"/>
                <a:cs typeface="DejaVu Sans"/>
              </a:defRPr>
            </a:defPPr>
            <a:lvl1pPr>
              <a:defRPr sz="2025" b="0">
                <a:solidFill>
                  <a:srgbClr val="405A73"/>
                </a:solidFill>
                <a:latin typeface="DejaVu Sans"/>
                <a:ea typeface="DejaVu Sans"/>
                <a:cs typeface="DejaVu Sans"/>
              </a:defRPr>
            </a:lvl1pPr>
            <a:lvl2pPr>
              <a:defRPr sz="2025" b="0">
                <a:solidFill>
                  <a:srgbClr val="405A73"/>
                </a:solidFill>
                <a:latin typeface="DejaVu Sans"/>
                <a:ea typeface="DejaVu Sans"/>
                <a:cs typeface="DejaVu Sans"/>
              </a:defRPr>
            </a:lvl2pPr>
            <a:lvl3pPr>
              <a:defRPr sz="2025" b="0">
                <a:solidFill>
                  <a:srgbClr val="405A73"/>
                </a:solidFill>
                <a:latin typeface="DejaVu Sans"/>
                <a:ea typeface="DejaVu Sans"/>
                <a:cs typeface="DejaVu Sans"/>
              </a:defRPr>
            </a:lvl3pPr>
            <a:lvl4pPr>
              <a:defRPr sz="2025" b="0">
                <a:solidFill>
                  <a:srgbClr val="405A73"/>
                </a:solidFill>
                <a:latin typeface="DejaVu Sans"/>
                <a:ea typeface="DejaVu Sans"/>
                <a:cs typeface="DejaVu Sans"/>
              </a:defRPr>
            </a:lvl4pPr>
            <a:lvl5pPr>
              <a:defRPr sz="2025" b="0">
                <a:solidFill>
                  <a:srgbClr val="405A73"/>
                </a:solidFill>
                <a:latin typeface="DejaVu Sans"/>
                <a:ea typeface="DejaVu Sans"/>
                <a:cs typeface="DejaVu Sans"/>
              </a:defRPr>
            </a:lvl5pPr>
            <a:lvl6pPr>
              <a:defRPr sz="2025" b="0">
                <a:solidFill>
                  <a:srgbClr val="405A73"/>
                </a:solidFill>
                <a:latin typeface="DejaVu Sans"/>
                <a:ea typeface="DejaVu Sans"/>
                <a:cs typeface="DejaVu Sans"/>
              </a:defRPr>
            </a:lvl6pPr>
            <a:lvl7pPr>
              <a:defRPr sz="2025" b="0">
                <a:solidFill>
                  <a:srgbClr val="405A73"/>
                </a:solidFill>
                <a:latin typeface="DejaVu Sans"/>
                <a:ea typeface="DejaVu Sans"/>
                <a:cs typeface="DejaVu Sans"/>
              </a:defRPr>
            </a:lvl7pPr>
            <a:lvl8pPr>
              <a:defRPr sz="2025" b="0">
                <a:solidFill>
                  <a:srgbClr val="405A73"/>
                </a:solidFill>
                <a:latin typeface="DejaVu Sans"/>
                <a:ea typeface="DejaVu Sans"/>
                <a:cs typeface="DejaVu Sans"/>
              </a:defRPr>
            </a:lvl8pPr>
            <a:lvl9pPr>
              <a:defRPr sz="2025" b="0">
                <a:solidFill>
                  <a:srgbClr val="405A73"/>
                </a:solidFill>
                <a:latin typeface="DejaVu Sans"/>
                <a:ea typeface="DejaVu Sans"/>
                <a:cs typeface="DejaVu Sans"/>
              </a:defRPr>
            </a:lvl9pPr>
          </a:lstStyle>
          <a:p xmlns:a="http://schemas.openxmlformats.org/drawingml/2006/main">
            <a:pPr>
              <a:defRPr sz="2025" b="0">
                <a:solidFill>
                  <a:srgbClr val="405A73"/>
                </a:solidFill>
                <a:latin typeface="DejaVu Sans"/>
                <a:ea typeface="DejaVu Sans"/>
                <a:cs typeface="DejaVu Sans"/>
              </a:defRPr>
            </a:pPr>
            <a:r>
              <a:rPr sz="2025" b="0">
                <a:solidFill>
                  <a:srgbClr val="405A73"/>
                </a:solidFill>
                <a:latin typeface="DejaVu Sans"/>
                <a:ea typeface="DejaVu Sans"/>
                <a:cs typeface="DejaVu Sans"/>
              </a:rPr>
              <a:t>Personal and business apps, Ask B.O.T. and Agent Networks.</a:t>
            </a:r>
          </a:p>
        </p:txBody>
      </p:sp>
      <p:sp>
        <p:nvSpPr>
          <p:cNvPr id="7" name="row-title-1">
            <a:extLst xmlns:a="http://schemas.openxmlformats.org/drawingml/2006/main">
              <a:ext uri="{FF2B5EF4-FFF2-40B4-BE49-F238E27FC236}">
                <a16:creationId xmlns:a16="http://schemas.microsoft.com/office/drawing/2014/main" id="{E30E5E3B-6DC5-4367-A4A3-0DA2F809397D}"/>
              </a:ext>
            </a:extLst>
          </p:cNvPr>
          <p:cNvSpPr>
            <a:spLocks xmlns:a="http://schemas.openxmlformats.org/drawingml/2006/main" noGrp="1"/>
          </p:cNvSpPr>
          <p:nvPr/>
        </p:nvSpPr>
        <p:spPr>
          <a:xfrm xmlns:a="http://schemas.openxmlformats.org/drawingml/2006/main">
            <a:off x="609600" y="44386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102A43"/>
                </a:solidFill>
                <a:latin typeface="DejaVu Sans"/>
                <a:ea typeface="DejaVu Sans"/>
                <a:cs typeface="DejaVu Sans"/>
              </a:defRPr>
            </a:defPPr>
            <a:lvl1pPr>
              <a:defRPr sz="2025" b="1">
                <a:solidFill>
                  <a:srgbClr val="102A43"/>
                </a:solidFill>
                <a:latin typeface="DejaVu Sans"/>
                <a:ea typeface="DejaVu Sans"/>
                <a:cs typeface="DejaVu Sans"/>
              </a:defRPr>
            </a:lvl1pPr>
            <a:lvl2pPr>
              <a:defRPr sz="2025" b="1">
                <a:solidFill>
                  <a:srgbClr val="102A43"/>
                </a:solidFill>
                <a:latin typeface="DejaVu Sans"/>
                <a:ea typeface="DejaVu Sans"/>
                <a:cs typeface="DejaVu Sans"/>
              </a:defRPr>
            </a:lvl2pPr>
            <a:lvl3pPr>
              <a:defRPr sz="2025" b="1">
                <a:solidFill>
                  <a:srgbClr val="102A43"/>
                </a:solidFill>
                <a:latin typeface="DejaVu Sans"/>
                <a:ea typeface="DejaVu Sans"/>
                <a:cs typeface="DejaVu Sans"/>
              </a:defRPr>
            </a:lvl3pPr>
            <a:lvl4pPr>
              <a:defRPr sz="2025" b="1">
                <a:solidFill>
                  <a:srgbClr val="102A43"/>
                </a:solidFill>
                <a:latin typeface="DejaVu Sans"/>
                <a:ea typeface="DejaVu Sans"/>
                <a:cs typeface="DejaVu Sans"/>
              </a:defRPr>
            </a:lvl4pPr>
            <a:lvl5pPr>
              <a:defRPr sz="2025" b="1">
                <a:solidFill>
                  <a:srgbClr val="102A43"/>
                </a:solidFill>
                <a:latin typeface="DejaVu Sans"/>
                <a:ea typeface="DejaVu Sans"/>
                <a:cs typeface="DejaVu Sans"/>
              </a:defRPr>
            </a:lvl5pPr>
            <a:lvl6pPr>
              <a:defRPr sz="2025" b="1">
                <a:solidFill>
                  <a:srgbClr val="102A43"/>
                </a:solidFill>
                <a:latin typeface="DejaVu Sans"/>
                <a:ea typeface="DejaVu Sans"/>
                <a:cs typeface="DejaVu Sans"/>
              </a:defRPr>
            </a:lvl6pPr>
            <a:lvl7pPr>
              <a:defRPr sz="2025" b="1">
                <a:solidFill>
                  <a:srgbClr val="102A43"/>
                </a:solidFill>
                <a:latin typeface="DejaVu Sans"/>
                <a:ea typeface="DejaVu Sans"/>
                <a:cs typeface="DejaVu Sans"/>
              </a:defRPr>
            </a:lvl7pPr>
            <a:lvl8pPr>
              <a:defRPr sz="2025" b="1">
                <a:solidFill>
                  <a:srgbClr val="102A43"/>
                </a:solidFill>
                <a:latin typeface="DejaVu Sans"/>
                <a:ea typeface="DejaVu Sans"/>
                <a:cs typeface="DejaVu Sans"/>
              </a:defRPr>
            </a:lvl8pPr>
            <a:lvl9pPr>
              <a:defRPr sz="2025" b="1">
                <a:solidFill>
                  <a:srgbClr val="102A43"/>
                </a:solidFill>
                <a:latin typeface="DejaVu Sans"/>
                <a:ea typeface="DejaVu Sans"/>
                <a:cs typeface="DejaVu Sans"/>
              </a:defRPr>
            </a:lvl9pPr>
          </a:lstStyle>
          <a:p xmlns:a="http://schemas.openxmlformats.org/drawingml/2006/main">
            <a:pPr>
              <a:defRPr sz="2025" b="1">
                <a:solidFill>
                  <a:srgbClr val="102A43"/>
                </a:solidFill>
                <a:latin typeface="DejaVu Sans"/>
                <a:ea typeface="DejaVu Sans"/>
                <a:cs typeface="DejaVu Sans"/>
              </a:defRPr>
            </a:pPr>
            <a:r>
              <a:rPr sz="2025" b="1">
                <a:solidFill>
                  <a:srgbClr val="102A43"/>
                </a:solidFill>
                <a:latin typeface="DejaVu Sans"/>
                <a:ea typeface="DejaVu Sans"/>
                <a:cs typeface="DejaVu Sans"/>
              </a:rPr>
              <a:t>MyCityChannels.com</a:t>
            </a:r>
          </a:p>
        </p:txBody>
      </p:sp>
      <p:sp>
        <p:nvSpPr>
          <p:cNvPr id="8" name="row-body-1">
            <a:extLst xmlns:a="http://schemas.openxmlformats.org/drawingml/2006/main">
              <a:ext uri="{FF2B5EF4-FFF2-40B4-BE49-F238E27FC236}">
                <a16:creationId xmlns:a16="http://schemas.microsoft.com/office/drawing/2014/main" id="{C4CDB9DF-5ADA-4D4E-8852-504E150F990F}"/>
              </a:ext>
            </a:extLst>
          </p:cNvPr>
          <p:cNvSpPr>
            <a:spLocks xmlns:a="http://schemas.openxmlformats.org/drawingml/2006/main" noGrp="1"/>
          </p:cNvSpPr>
          <p:nvPr/>
        </p:nvSpPr>
        <p:spPr>
          <a:xfrm xmlns:a="http://schemas.openxmlformats.org/drawingml/2006/main">
            <a:off x="4171950" y="44386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405A73"/>
                </a:solidFill>
                <a:latin typeface="DejaVu Sans"/>
                <a:ea typeface="DejaVu Sans"/>
                <a:cs typeface="DejaVu Sans"/>
              </a:defRPr>
            </a:defPPr>
            <a:lvl1pPr>
              <a:defRPr sz="2025" b="0">
                <a:solidFill>
                  <a:srgbClr val="405A73"/>
                </a:solidFill>
                <a:latin typeface="DejaVu Sans"/>
                <a:ea typeface="DejaVu Sans"/>
                <a:cs typeface="DejaVu Sans"/>
              </a:defRPr>
            </a:lvl1pPr>
            <a:lvl2pPr>
              <a:defRPr sz="2025" b="0">
                <a:solidFill>
                  <a:srgbClr val="405A73"/>
                </a:solidFill>
                <a:latin typeface="DejaVu Sans"/>
                <a:ea typeface="DejaVu Sans"/>
                <a:cs typeface="DejaVu Sans"/>
              </a:defRPr>
            </a:lvl2pPr>
            <a:lvl3pPr>
              <a:defRPr sz="2025" b="0">
                <a:solidFill>
                  <a:srgbClr val="405A73"/>
                </a:solidFill>
                <a:latin typeface="DejaVu Sans"/>
                <a:ea typeface="DejaVu Sans"/>
                <a:cs typeface="DejaVu Sans"/>
              </a:defRPr>
            </a:lvl3pPr>
            <a:lvl4pPr>
              <a:defRPr sz="2025" b="0">
                <a:solidFill>
                  <a:srgbClr val="405A73"/>
                </a:solidFill>
                <a:latin typeface="DejaVu Sans"/>
                <a:ea typeface="DejaVu Sans"/>
                <a:cs typeface="DejaVu Sans"/>
              </a:defRPr>
            </a:lvl4pPr>
            <a:lvl5pPr>
              <a:defRPr sz="2025" b="0">
                <a:solidFill>
                  <a:srgbClr val="405A73"/>
                </a:solidFill>
                <a:latin typeface="DejaVu Sans"/>
                <a:ea typeface="DejaVu Sans"/>
                <a:cs typeface="DejaVu Sans"/>
              </a:defRPr>
            </a:lvl5pPr>
            <a:lvl6pPr>
              <a:defRPr sz="2025" b="0">
                <a:solidFill>
                  <a:srgbClr val="405A73"/>
                </a:solidFill>
                <a:latin typeface="DejaVu Sans"/>
                <a:ea typeface="DejaVu Sans"/>
                <a:cs typeface="DejaVu Sans"/>
              </a:defRPr>
            </a:lvl6pPr>
            <a:lvl7pPr>
              <a:defRPr sz="2025" b="0">
                <a:solidFill>
                  <a:srgbClr val="405A73"/>
                </a:solidFill>
                <a:latin typeface="DejaVu Sans"/>
                <a:ea typeface="DejaVu Sans"/>
                <a:cs typeface="DejaVu Sans"/>
              </a:defRPr>
            </a:lvl7pPr>
            <a:lvl8pPr>
              <a:defRPr sz="2025" b="0">
                <a:solidFill>
                  <a:srgbClr val="405A73"/>
                </a:solidFill>
                <a:latin typeface="DejaVu Sans"/>
                <a:ea typeface="DejaVu Sans"/>
                <a:cs typeface="DejaVu Sans"/>
              </a:defRPr>
            </a:lvl8pPr>
            <a:lvl9pPr>
              <a:defRPr sz="2025" b="0">
                <a:solidFill>
                  <a:srgbClr val="405A73"/>
                </a:solidFill>
                <a:latin typeface="DejaVu Sans"/>
                <a:ea typeface="DejaVu Sans"/>
                <a:cs typeface="DejaVu Sans"/>
              </a:defRPr>
            </a:lvl9pPr>
          </a:lstStyle>
          <a:p xmlns:a="http://schemas.openxmlformats.org/drawingml/2006/main">
            <a:pPr>
              <a:defRPr sz="2025" b="0">
                <a:solidFill>
                  <a:srgbClr val="405A73"/>
                </a:solidFill>
                <a:latin typeface="DejaVu Sans"/>
                <a:ea typeface="DejaVu Sans"/>
                <a:cs typeface="DejaVu Sans"/>
              </a:defRPr>
            </a:pPr>
            <a:r>
              <a:rPr sz="2025" b="0">
                <a:solidFill>
                  <a:srgbClr val="405A73"/>
                </a:solidFill>
                <a:latin typeface="DejaVu Sans"/>
                <a:ea typeface="DejaVu Sans"/>
                <a:cs typeface="DejaVu Sans"/>
              </a:rPr>
              <a:t>City discovery, community FUNraisers, Prize Vault and Best of the Best.</a:t>
            </a:r>
          </a:p>
        </p:txBody>
      </p:sp>
      <p:sp>
        <p:nvSpPr>
          <p:cNvPr id="9" name="aside">
            <a:extLst xmlns:a="http://schemas.openxmlformats.org/drawingml/2006/main">
              <a:ext uri="{FF2B5EF4-FFF2-40B4-BE49-F238E27FC236}">
                <a16:creationId xmlns:a16="http://schemas.microsoft.com/office/drawing/2014/main" id="{0AD289D3-97DA-4B7F-B0A3-CD450875F051}"/>
              </a:ext>
            </a:extLst>
          </p:cNvPr>
          <p:cNvSpPr>
            <a:spLocks xmlns:a="http://schemas.openxmlformats.org/drawingml/2006/main" noGrp="1"/>
          </p:cNvSpPr>
          <p:nvPr/>
        </p:nvSpPr>
        <p:spPr>
          <a:xfrm xmlns:a="http://schemas.openxmlformats.org/drawingml/2006/main">
            <a:off x="609600" y="6153150"/>
            <a:ext cx="10858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1">
                <a:solidFill>
                  <a:srgbClr val="0C3663"/>
                </a:solidFill>
                <a:latin typeface="DejaVu Sans"/>
                <a:ea typeface="DejaVu Sans"/>
                <a:cs typeface="DejaVu Sans"/>
              </a:defRPr>
            </a:defPPr>
            <a:lvl1pPr>
              <a:defRPr sz="1650" b="1">
                <a:solidFill>
                  <a:srgbClr val="0C3663"/>
                </a:solidFill>
                <a:latin typeface="DejaVu Sans"/>
                <a:ea typeface="DejaVu Sans"/>
                <a:cs typeface="DejaVu Sans"/>
              </a:defRPr>
            </a:lvl1pPr>
            <a:lvl2pPr>
              <a:defRPr sz="1650" b="1">
                <a:solidFill>
                  <a:srgbClr val="0C3663"/>
                </a:solidFill>
                <a:latin typeface="DejaVu Sans"/>
                <a:ea typeface="DejaVu Sans"/>
                <a:cs typeface="DejaVu Sans"/>
              </a:defRPr>
            </a:lvl2pPr>
            <a:lvl3pPr>
              <a:defRPr sz="1650" b="1">
                <a:solidFill>
                  <a:srgbClr val="0C3663"/>
                </a:solidFill>
                <a:latin typeface="DejaVu Sans"/>
                <a:ea typeface="DejaVu Sans"/>
                <a:cs typeface="DejaVu Sans"/>
              </a:defRPr>
            </a:lvl3pPr>
            <a:lvl4pPr>
              <a:defRPr sz="1650" b="1">
                <a:solidFill>
                  <a:srgbClr val="0C3663"/>
                </a:solidFill>
                <a:latin typeface="DejaVu Sans"/>
                <a:ea typeface="DejaVu Sans"/>
                <a:cs typeface="DejaVu Sans"/>
              </a:defRPr>
            </a:lvl4pPr>
            <a:lvl5pPr>
              <a:defRPr sz="1650" b="1">
                <a:solidFill>
                  <a:srgbClr val="0C3663"/>
                </a:solidFill>
                <a:latin typeface="DejaVu Sans"/>
                <a:ea typeface="DejaVu Sans"/>
                <a:cs typeface="DejaVu Sans"/>
              </a:defRPr>
            </a:lvl5pPr>
            <a:lvl6pPr>
              <a:defRPr sz="1650" b="1">
                <a:solidFill>
                  <a:srgbClr val="0C3663"/>
                </a:solidFill>
                <a:latin typeface="DejaVu Sans"/>
                <a:ea typeface="DejaVu Sans"/>
                <a:cs typeface="DejaVu Sans"/>
              </a:defRPr>
            </a:lvl6pPr>
            <a:lvl7pPr>
              <a:defRPr sz="1650" b="1">
                <a:solidFill>
                  <a:srgbClr val="0C3663"/>
                </a:solidFill>
                <a:latin typeface="DejaVu Sans"/>
                <a:ea typeface="DejaVu Sans"/>
                <a:cs typeface="DejaVu Sans"/>
              </a:defRPr>
            </a:lvl7pPr>
            <a:lvl8pPr>
              <a:defRPr sz="1650" b="1">
                <a:solidFill>
                  <a:srgbClr val="0C3663"/>
                </a:solidFill>
                <a:latin typeface="DejaVu Sans"/>
                <a:ea typeface="DejaVu Sans"/>
                <a:cs typeface="DejaVu Sans"/>
              </a:defRPr>
            </a:lvl8pPr>
            <a:lvl9pPr>
              <a:defRPr sz="1650" b="1">
                <a:solidFill>
                  <a:srgbClr val="0C3663"/>
                </a:solidFill>
                <a:latin typeface="DejaVu Sans"/>
                <a:ea typeface="DejaVu Sans"/>
                <a:cs typeface="DejaVu Sans"/>
              </a:defRPr>
            </a:lvl9pPr>
          </a:lstStyle>
          <a:p xmlns:a="http://schemas.openxmlformats.org/drawingml/2006/main">
            <a:pPr>
              <a:defRPr sz="1650" b="1">
                <a:solidFill>
                  <a:srgbClr val="0C3663"/>
                </a:solidFill>
                <a:latin typeface="DejaVu Sans"/>
                <a:ea typeface="DejaVu Sans"/>
                <a:cs typeface="DejaVu Sans"/>
              </a:defRPr>
            </a:pPr>
            <a:r>
              <a:rPr sz="1650" b="1">
                <a:solidFill>
                  <a:srgbClr val="0C3663"/>
                </a:solidFill>
                <a:latin typeface="DejaVu Sans"/>
                <a:ea typeface="DejaVu Sans"/>
                <a:cs typeface="DejaVu Sans"/>
              </a:rPr>
              <a:t>Milwaukee is the first city. The model is built for more cities.</a:t>
            </a:r>
          </a:p>
        </p:txBody>
      </p:sp>
    </p:spTree>
    <p:extLst>
      <p:ext uri="{BB962C8B-B14F-4D97-AF65-F5344CB8AC3E}">
        <p14:creationId xmlns:p14="http://schemas.microsoft.com/office/powerpoint/2010/main" val="736903571"/>
      </p:ext>
    </p:extLst>
  </p:cSld>
</p:sld>
</file>

<file path=ppt/slides/slide10.xml><?xml version="1.0" encoding="utf-8"?>
<p:sld xmlns:p="http://schemas.openxmlformats.org/presentationml/2006/main">
  <p:cSld>
    <p:bg>
      <p:bgPr>
        <a:solidFill xmlns:a="http://schemas.openxmlformats.org/drawingml/2006/main">
          <a:srgbClr val="071A30"/>
        </a:solidFill>
      </p:bgPr>
    </p:bg>
    <p:spTree>
      <p:nvGrpSpPr>
        <p:cNvPr id="1" name=""/>
        <p:cNvGrpSpPr/>
        <p:nvPr/>
      </p:nvGrpSpPr>
      <p:grpSpPr>
        <a:xfrm xmlns:a="http://schemas.openxmlformats.org/drawingml/2006/main"/>
      </p:grpSpPr>
      <p:sp>
        <p:nvSpPr>
          <p:cNvPr id="12" name="brand">
            <a:extLst xmlns:a="http://schemas.openxmlformats.org/drawingml/2006/main">
              <a:ext uri="{FF2B5EF4-FFF2-40B4-BE49-F238E27FC236}">
                <a16:creationId xmlns:a16="http://schemas.microsoft.com/office/drawing/2014/main" id="{01FC51E3-218A-4C86-B51F-E181DC8A0E65}"/>
              </a:ext>
            </a:extLst>
          </p:cNvPr>
          <p:cNvSpPr>
            <a:spLocks xmlns:a="http://schemas.openxmlformats.org/drawingml/2006/main" noGrp="1"/>
          </p:cNvSpPr>
          <p:nvPr/>
        </p:nvSpPr>
        <p:spPr>
          <a:xfrm xmlns:a="http://schemas.openxmlformats.org/drawingml/2006/main">
            <a:off x="609600" y="36195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CHANNELS.BIZ</a:t>
            </a:r>
          </a:p>
        </p:txBody>
      </p:sp>
      <p:sp>
        <p:nvSpPr>
          <p:cNvPr id="2" name="page">
            <a:extLst xmlns:a="http://schemas.openxmlformats.org/drawingml/2006/main">
              <a:ext uri="{FF2B5EF4-FFF2-40B4-BE49-F238E27FC236}">
                <a16:creationId xmlns:a16="http://schemas.microsoft.com/office/drawing/2014/main" id="{EAE37747-E3C6-4260-B782-CB9F1A3EDC33}"/>
              </a:ext>
            </a:extLst>
          </p:cNvPr>
          <p:cNvSpPr>
            <a:spLocks xmlns:a="http://schemas.openxmlformats.org/drawingml/2006/main" noGrp="1"/>
          </p:cNvSpPr>
          <p:nvPr/>
        </p:nvSpPr>
        <p:spPr>
          <a:xfrm xmlns:a="http://schemas.openxmlformats.org/drawingml/2006/main">
            <a:off x="10953750" y="361950"/>
            <a:ext cx="6191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10</a:t>
            </a:r>
          </a:p>
        </p:txBody>
      </p:sp>
      <p:sp>
        <p:nvSpPr>
          <p:cNvPr id="3" name="title">
            <a:extLst xmlns:a="http://schemas.openxmlformats.org/drawingml/2006/main">
              <a:ext uri="{FF2B5EF4-FFF2-40B4-BE49-F238E27FC236}">
                <a16:creationId xmlns:a16="http://schemas.microsoft.com/office/drawing/2014/main" id="{B38DA8A1-393E-48F1-8D6F-9F190C5C4005}"/>
              </a:ext>
            </a:extLst>
          </p:cNvPr>
          <p:cNvSpPr>
            <a:spLocks xmlns:a="http://schemas.openxmlformats.org/drawingml/2006/main" noGrp="1"/>
          </p:cNvSpPr>
          <p:nvPr/>
        </p:nvSpPr>
        <p:spPr>
          <a:xfrm xmlns:a="http://schemas.openxmlformats.org/drawingml/2006/main">
            <a:off x="609600" y="9906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150" b="1">
                <a:solidFill>
                  <a:srgbClr val="F7F9FC"/>
                </a:solidFill>
                <a:latin typeface="DejaVu Sans"/>
                <a:ea typeface="DejaVu Sans"/>
                <a:cs typeface="DejaVu Sans"/>
              </a:defRPr>
            </a:defPPr>
            <a:lvl1pPr>
              <a:defRPr sz="3150" b="1">
                <a:solidFill>
                  <a:srgbClr val="F7F9FC"/>
                </a:solidFill>
                <a:latin typeface="DejaVu Sans"/>
                <a:ea typeface="DejaVu Sans"/>
                <a:cs typeface="DejaVu Sans"/>
              </a:defRPr>
            </a:lvl1pPr>
            <a:lvl2pPr>
              <a:defRPr sz="3150" b="1">
                <a:solidFill>
                  <a:srgbClr val="F7F9FC"/>
                </a:solidFill>
                <a:latin typeface="DejaVu Sans"/>
                <a:ea typeface="DejaVu Sans"/>
                <a:cs typeface="DejaVu Sans"/>
              </a:defRPr>
            </a:lvl2pPr>
            <a:lvl3pPr>
              <a:defRPr sz="3150" b="1">
                <a:solidFill>
                  <a:srgbClr val="F7F9FC"/>
                </a:solidFill>
                <a:latin typeface="DejaVu Sans"/>
                <a:ea typeface="DejaVu Sans"/>
                <a:cs typeface="DejaVu Sans"/>
              </a:defRPr>
            </a:lvl3pPr>
            <a:lvl4pPr>
              <a:defRPr sz="3150" b="1">
                <a:solidFill>
                  <a:srgbClr val="F7F9FC"/>
                </a:solidFill>
                <a:latin typeface="DejaVu Sans"/>
                <a:ea typeface="DejaVu Sans"/>
                <a:cs typeface="DejaVu Sans"/>
              </a:defRPr>
            </a:lvl4pPr>
            <a:lvl5pPr>
              <a:defRPr sz="3150" b="1">
                <a:solidFill>
                  <a:srgbClr val="F7F9FC"/>
                </a:solidFill>
                <a:latin typeface="DejaVu Sans"/>
                <a:ea typeface="DejaVu Sans"/>
                <a:cs typeface="DejaVu Sans"/>
              </a:defRPr>
            </a:lvl5pPr>
            <a:lvl6pPr>
              <a:defRPr sz="3150" b="1">
                <a:solidFill>
                  <a:srgbClr val="F7F9FC"/>
                </a:solidFill>
                <a:latin typeface="DejaVu Sans"/>
                <a:ea typeface="DejaVu Sans"/>
                <a:cs typeface="DejaVu Sans"/>
              </a:defRPr>
            </a:lvl6pPr>
            <a:lvl7pPr>
              <a:defRPr sz="3150" b="1">
                <a:solidFill>
                  <a:srgbClr val="F7F9FC"/>
                </a:solidFill>
                <a:latin typeface="DejaVu Sans"/>
                <a:ea typeface="DejaVu Sans"/>
                <a:cs typeface="DejaVu Sans"/>
              </a:defRPr>
            </a:lvl7pPr>
            <a:lvl8pPr>
              <a:defRPr sz="3150" b="1">
                <a:solidFill>
                  <a:srgbClr val="F7F9FC"/>
                </a:solidFill>
                <a:latin typeface="DejaVu Sans"/>
                <a:ea typeface="DejaVu Sans"/>
                <a:cs typeface="DejaVu Sans"/>
              </a:defRPr>
            </a:lvl8pPr>
            <a:lvl9pPr>
              <a:defRPr sz="3150" b="1">
                <a:solidFill>
                  <a:srgbClr val="F7F9FC"/>
                </a:solidFill>
                <a:latin typeface="DejaVu Sans"/>
                <a:ea typeface="DejaVu Sans"/>
                <a:cs typeface="DejaVu Sans"/>
              </a:defRPr>
            </a:lvl9pPr>
          </a:lstStyle>
          <a:p xmlns:a="http://schemas.openxmlformats.org/drawingml/2006/main">
            <a:pPr>
              <a:defRPr sz="3150" b="1">
                <a:solidFill>
                  <a:srgbClr val="F7F9FC"/>
                </a:solidFill>
                <a:latin typeface="DejaVu Sans"/>
                <a:ea typeface="DejaVu Sans"/>
                <a:cs typeface="DejaVu Sans"/>
              </a:defRPr>
            </a:pPr>
            <a:r>
              <a:rPr sz="3150" b="1">
                <a:solidFill>
                  <a:srgbClr val="F7F9FC"/>
                </a:solidFill>
                <a:latin typeface="DejaVu Sans"/>
                <a:ea typeface="DejaVu Sans"/>
                <a:cs typeface="DejaVu Sans"/>
              </a:rPr>
              <a:t>Best of the Best</a:t>
            </a:r>
          </a:p>
        </p:txBody>
      </p:sp>
      <p:sp>
        <p:nvSpPr>
          <p:cNvPr id="4" name="lead">
            <a:extLst xmlns:a="http://schemas.openxmlformats.org/drawingml/2006/main">
              <a:ext uri="{FF2B5EF4-FFF2-40B4-BE49-F238E27FC236}">
                <a16:creationId xmlns:a16="http://schemas.microsoft.com/office/drawing/2014/main" id="{47C5D78A-3274-450B-B378-D66D022656A6}"/>
              </a:ext>
            </a:extLst>
          </p:cNvPr>
          <p:cNvSpPr>
            <a:spLocks xmlns:a="http://schemas.openxmlformats.org/drawingml/2006/main" noGrp="1"/>
          </p:cNvSpPr>
          <p:nvPr/>
        </p:nvSpPr>
        <p:spPr>
          <a:xfrm xmlns:a="http://schemas.openxmlformats.org/drawingml/2006/main">
            <a:off x="609600" y="2076450"/>
            <a:ext cx="104775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1">
                <a:solidFill>
                  <a:srgbClr val="F4C64F"/>
                </a:solidFill>
                <a:latin typeface="DejaVu Sans"/>
                <a:ea typeface="DejaVu Sans"/>
                <a:cs typeface="DejaVu Sans"/>
              </a:defRPr>
            </a:defPPr>
            <a:lvl1pPr>
              <a:defRPr sz="2775" b="1">
                <a:solidFill>
                  <a:srgbClr val="F4C64F"/>
                </a:solidFill>
                <a:latin typeface="DejaVu Sans"/>
                <a:ea typeface="DejaVu Sans"/>
                <a:cs typeface="DejaVu Sans"/>
              </a:defRPr>
            </a:lvl1pPr>
            <a:lvl2pPr>
              <a:defRPr sz="2775" b="1">
                <a:solidFill>
                  <a:srgbClr val="F4C64F"/>
                </a:solidFill>
                <a:latin typeface="DejaVu Sans"/>
                <a:ea typeface="DejaVu Sans"/>
                <a:cs typeface="DejaVu Sans"/>
              </a:defRPr>
            </a:lvl2pPr>
            <a:lvl3pPr>
              <a:defRPr sz="2775" b="1">
                <a:solidFill>
                  <a:srgbClr val="F4C64F"/>
                </a:solidFill>
                <a:latin typeface="DejaVu Sans"/>
                <a:ea typeface="DejaVu Sans"/>
                <a:cs typeface="DejaVu Sans"/>
              </a:defRPr>
            </a:lvl3pPr>
            <a:lvl4pPr>
              <a:defRPr sz="2775" b="1">
                <a:solidFill>
                  <a:srgbClr val="F4C64F"/>
                </a:solidFill>
                <a:latin typeface="DejaVu Sans"/>
                <a:ea typeface="DejaVu Sans"/>
                <a:cs typeface="DejaVu Sans"/>
              </a:defRPr>
            </a:lvl4pPr>
            <a:lvl5pPr>
              <a:defRPr sz="2775" b="1">
                <a:solidFill>
                  <a:srgbClr val="F4C64F"/>
                </a:solidFill>
                <a:latin typeface="DejaVu Sans"/>
                <a:ea typeface="DejaVu Sans"/>
                <a:cs typeface="DejaVu Sans"/>
              </a:defRPr>
            </a:lvl5pPr>
            <a:lvl6pPr>
              <a:defRPr sz="2775" b="1">
                <a:solidFill>
                  <a:srgbClr val="F4C64F"/>
                </a:solidFill>
                <a:latin typeface="DejaVu Sans"/>
                <a:ea typeface="DejaVu Sans"/>
                <a:cs typeface="DejaVu Sans"/>
              </a:defRPr>
            </a:lvl6pPr>
            <a:lvl7pPr>
              <a:defRPr sz="2775" b="1">
                <a:solidFill>
                  <a:srgbClr val="F4C64F"/>
                </a:solidFill>
                <a:latin typeface="DejaVu Sans"/>
                <a:ea typeface="DejaVu Sans"/>
                <a:cs typeface="DejaVu Sans"/>
              </a:defRPr>
            </a:lvl7pPr>
            <a:lvl8pPr>
              <a:defRPr sz="2775" b="1">
                <a:solidFill>
                  <a:srgbClr val="F4C64F"/>
                </a:solidFill>
                <a:latin typeface="DejaVu Sans"/>
                <a:ea typeface="DejaVu Sans"/>
                <a:cs typeface="DejaVu Sans"/>
              </a:defRPr>
            </a:lvl8pPr>
            <a:lvl9pPr>
              <a:defRPr sz="2775" b="1">
                <a:solidFill>
                  <a:srgbClr val="F4C64F"/>
                </a:solidFill>
                <a:latin typeface="DejaVu Sans"/>
                <a:ea typeface="DejaVu Sans"/>
                <a:cs typeface="DejaVu Sans"/>
              </a:defRPr>
            </a:lvl9pPr>
          </a:lstStyle>
          <a:p xmlns:a="http://schemas.openxmlformats.org/drawingml/2006/main">
            <a:pPr>
              <a:defRPr sz="2775" b="1">
                <a:solidFill>
                  <a:srgbClr val="F4C64F"/>
                </a:solidFill>
                <a:latin typeface="DejaVu Sans"/>
                <a:ea typeface="DejaVu Sans"/>
                <a:cs typeface="DejaVu Sans"/>
              </a:defRPr>
            </a:pPr>
            <a:r>
              <a:rPr sz="2775" b="1">
                <a:solidFill>
                  <a:srgbClr val="F4C64F"/>
                </a:solidFill>
                <a:latin typeface="DejaVu Sans"/>
                <a:ea typeface="DejaVu Sans"/>
                <a:cs typeface="DejaVu Sans"/>
              </a:rPr>
              <a:t>Community recognition in your city</a:t>
            </a:r>
          </a:p>
        </p:txBody>
      </p:sp>
      <p:sp>
        <p:nvSpPr>
          <p:cNvPr id="5" name="row-title-0">
            <a:extLst xmlns:a="http://schemas.openxmlformats.org/drawingml/2006/main">
              <a:ext uri="{FF2B5EF4-FFF2-40B4-BE49-F238E27FC236}">
                <a16:creationId xmlns:a16="http://schemas.microsoft.com/office/drawing/2014/main" id="{7C70F442-49AE-4A6E-9B94-CEB32780F8F3}"/>
              </a:ext>
            </a:extLst>
          </p:cNvPr>
          <p:cNvSpPr>
            <a:spLocks xmlns:a="http://schemas.openxmlformats.org/drawingml/2006/main" noGrp="1"/>
          </p:cNvSpPr>
          <p:nvPr/>
        </p:nvSpPr>
        <p:spPr>
          <a:xfrm xmlns:a="http://schemas.openxmlformats.org/drawingml/2006/main">
            <a:off x="609600" y="31051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Local businesses</a:t>
            </a:r>
          </a:p>
        </p:txBody>
      </p:sp>
      <p:sp>
        <p:nvSpPr>
          <p:cNvPr id="6" name="row-body-0">
            <a:extLst xmlns:a="http://schemas.openxmlformats.org/drawingml/2006/main">
              <a:ext uri="{FF2B5EF4-FFF2-40B4-BE49-F238E27FC236}">
                <a16:creationId xmlns:a16="http://schemas.microsoft.com/office/drawing/2014/main" id="{E80E8764-F33C-40E4-BD4D-D94A411115AD}"/>
              </a:ext>
            </a:extLst>
          </p:cNvPr>
          <p:cNvSpPr>
            <a:spLocks xmlns:a="http://schemas.openxmlformats.org/drawingml/2006/main" noGrp="1"/>
          </p:cNvSpPr>
          <p:nvPr/>
        </p:nvSpPr>
        <p:spPr>
          <a:xfrm xmlns:a="http://schemas.openxmlformats.org/drawingml/2006/main">
            <a:off x="4171950" y="31051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Nominate and discover favorites by category.</a:t>
            </a:r>
          </a:p>
        </p:txBody>
      </p:sp>
      <p:sp>
        <p:nvSpPr>
          <p:cNvPr id="7" name="row-title-1">
            <a:extLst xmlns:a="http://schemas.openxmlformats.org/drawingml/2006/main">
              <a:ext uri="{FF2B5EF4-FFF2-40B4-BE49-F238E27FC236}">
                <a16:creationId xmlns:a16="http://schemas.microsoft.com/office/drawing/2014/main" id="{E4DCC22C-EEFB-4CC4-9212-8D42175D098B}"/>
              </a:ext>
            </a:extLst>
          </p:cNvPr>
          <p:cNvSpPr>
            <a:spLocks xmlns:a="http://schemas.openxmlformats.org/drawingml/2006/main" noGrp="1"/>
          </p:cNvSpPr>
          <p:nvPr/>
        </p:nvSpPr>
        <p:spPr>
          <a:xfrm xmlns:a="http://schemas.openxmlformats.org/drawingml/2006/main">
            <a:off x="609600" y="407670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Free voting</a:t>
            </a:r>
          </a:p>
        </p:txBody>
      </p:sp>
      <p:sp>
        <p:nvSpPr>
          <p:cNvPr id="8" name="row-body-1">
            <a:extLst xmlns:a="http://schemas.openxmlformats.org/drawingml/2006/main">
              <a:ext uri="{FF2B5EF4-FFF2-40B4-BE49-F238E27FC236}">
                <a16:creationId xmlns:a16="http://schemas.microsoft.com/office/drawing/2014/main" id="{6619057C-6399-4C62-8770-1D45A02DCE66}"/>
              </a:ext>
            </a:extLst>
          </p:cNvPr>
          <p:cNvSpPr>
            <a:spLocks xmlns:a="http://schemas.openxmlformats.org/drawingml/2006/main" noGrp="1"/>
          </p:cNvSpPr>
          <p:nvPr/>
        </p:nvSpPr>
        <p:spPr>
          <a:xfrm xmlns:a="http://schemas.openxmlformats.org/drawingml/2006/main">
            <a:off x="4171950" y="407670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Sign in and cast one vote per category in each city.</a:t>
            </a:r>
          </a:p>
        </p:txBody>
      </p:sp>
      <p:sp>
        <p:nvSpPr>
          <p:cNvPr id="9" name="row-title-2">
            <a:extLst xmlns:a="http://schemas.openxmlformats.org/drawingml/2006/main">
              <a:ext uri="{FF2B5EF4-FFF2-40B4-BE49-F238E27FC236}">
                <a16:creationId xmlns:a16="http://schemas.microsoft.com/office/drawing/2014/main" id="{C38642E5-7E77-480F-A1E8-EFA0242FA7C7}"/>
              </a:ext>
            </a:extLst>
          </p:cNvPr>
          <p:cNvSpPr>
            <a:spLocks xmlns:a="http://schemas.openxmlformats.org/drawingml/2006/main" noGrp="1"/>
          </p:cNvSpPr>
          <p:nvPr/>
        </p:nvSpPr>
        <p:spPr>
          <a:xfrm xmlns:a="http://schemas.openxmlformats.org/drawingml/2006/main">
            <a:off x="609600" y="50482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Community participation</a:t>
            </a:r>
          </a:p>
        </p:txBody>
      </p:sp>
      <p:sp>
        <p:nvSpPr>
          <p:cNvPr id="10" name="row-body-2">
            <a:extLst xmlns:a="http://schemas.openxmlformats.org/drawingml/2006/main">
              <a:ext uri="{FF2B5EF4-FFF2-40B4-BE49-F238E27FC236}">
                <a16:creationId xmlns:a16="http://schemas.microsoft.com/office/drawing/2014/main" id="{30DDC03F-8BD5-4483-B4CA-0742A2D5AAE6}"/>
              </a:ext>
            </a:extLst>
          </p:cNvPr>
          <p:cNvSpPr>
            <a:spLocks xmlns:a="http://schemas.openxmlformats.org/drawingml/2006/main" noGrp="1"/>
          </p:cNvSpPr>
          <p:nvPr/>
        </p:nvSpPr>
        <p:spPr>
          <a:xfrm xmlns:a="http://schemas.openxmlformats.org/drawingml/2006/main">
            <a:off x="4171950" y="50482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Explore the city FUNraiser and Prize Vault alongside local recognition.</a:t>
            </a:r>
          </a:p>
        </p:txBody>
      </p:sp>
      <p:sp>
        <p:nvSpPr>
          <p:cNvPr id="11" name="aside">
            <a:extLst xmlns:a="http://schemas.openxmlformats.org/drawingml/2006/main">
              <a:ext uri="{FF2B5EF4-FFF2-40B4-BE49-F238E27FC236}">
                <a16:creationId xmlns:a16="http://schemas.microsoft.com/office/drawing/2014/main" id="{D71EF7D6-4494-4D3E-8A72-CAC49C05A51F}"/>
              </a:ext>
            </a:extLst>
          </p:cNvPr>
          <p:cNvSpPr>
            <a:spLocks xmlns:a="http://schemas.openxmlformats.org/drawingml/2006/main" noGrp="1"/>
          </p:cNvSpPr>
          <p:nvPr/>
        </p:nvSpPr>
        <p:spPr>
          <a:xfrm xmlns:a="http://schemas.openxmlformats.org/drawingml/2006/main">
            <a:off x="609600" y="6153150"/>
            <a:ext cx="10858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1">
                <a:solidFill>
                  <a:srgbClr val="F4C64F"/>
                </a:solidFill>
                <a:latin typeface="DejaVu Sans"/>
                <a:ea typeface="DejaVu Sans"/>
                <a:cs typeface="DejaVu Sans"/>
              </a:defRPr>
            </a:defPPr>
            <a:lvl1pPr>
              <a:defRPr sz="1650" b="1">
                <a:solidFill>
                  <a:srgbClr val="F4C64F"/>
                </a:solidFill>
                <a:latin typeface="DejaVu Sans"/>
                <a:ea typeface="DejaVu Sans"/>
                <a:cs typeface="DejaVu Sans"/>
              </a:defRPr>
            </a:lvl1pPr>
            <a:lvl2pPr>
              <a:defRPr sz="1650" b="1">
                <a:solidFill>
                  <a:srgbClr val="F4C64F"/>
                </a:solidFill>
                <a:latin typeface="DejaVu Sans"/>
                <a:ea typeface="DejaVu Sans"/>
                <a:cs typeface="DejaVu Sans"/>
              </a:defRPr>
            </a:lvl2pPr>
            <a:lvl3pPr>
              <a:defRPr sz="1650" b="1">
                <a:solidFill>
                  <a:srgbClr val="F4C64F"/>
                </a:solidFill>
                <a:latin typeface="DejaVu Sans"/>
                <a:ea typeface="DejaVu Sans"/>
                <a:cs typeface="DejaVu Sans"/>
              </a:defRPr>
            </a:lvl3pPr>
            <a:lvl4pPr>
              <a:defRPr sz="1650" b="1">
                <a:solidFill>
                  <a:srgbClr val="F4C64F"/>
                </a:solidFill>
                <a:latin typeface="DejaVu Sans"/>
                <a:ea typeface="DejaVu Sans"/>
                <a:cs typeface="DejaVu Sans"/>
              </a:defRPr>
            </a:lvl4pPr>
            <a:lvl5pPr>
              <a:defRPr sz="1650" b="1">
                <a:solidFill>
                  <a:srgbClr val="F4C64F"/>
                </a:solidFill>
                <a:latin typeface="DejaVu Sans"/>
                <a:ea typeface="DejaVu Sans"/>
                <a:cs typeface="DejaVu Sans"/>
              </a:defRPr>
            </a:lvl5pPr>
            <a:lvl6pPr>
              <a:defRPr sz="1650" b="1">
                <a:solidFill>
                  <a:srgbClr val="F4C64F"/>
                </a:solidFill>
                <a:latin typeface="DejaVu Sans"/>
                <a:ea typeface="DejaVu Sans"/>
                <a:cs typeface="DejaVu Sans"/>
              </a:defRPr>
            </a:lvl6pPr>
            <a:lvl7pPr>
              <a:defRPr sz="1650" b="1">
                <a:solidFill>
                  <a:srgbClr val="F4C64F"/>
                </a:solidFill>
                <a:latin typeface="DejaVu Sans"/>
                <a:ea typeface="DejaVu Sans"/>
                <a:cs typeface="DejaVu Sans"/>
              </a:defRPr>
            </a:lvl7pPr>
            <a:lvl8pPr>
              <a:defRPr sz="1650" b="1">
                <a:solidFill>
                  <a:srgbClr val="F4C64F"/>
                </a:solidFill>
                <a:latin typeface="DejaVu Sans"/>
                <a:ea typeface="DejaVu Sans"/>
                <a:cs typeface="DejaVu Sans"/>
              </a:defRPr>
            </a:lvl8pPr>
            <a:lvl9pPr>
              <a:defRPr sz="1650" b="1">
                <a:solidFill>
                  <a:srgbClr val="F4C64F"/>
                </a:solidFill>
                <a:latin typeface="DejaVu Sans"/>
                <a:ea typeface="DejaVu Sans"/>
                <a:cs typeface="DejaVu Sans"/>
              </a:defRPr>
            </a:lvl9pPr>
          </a:lstStyle>
          <a:p xmlns:a="http://schemas.openxmlformats.org/drawingml/2006/main">
            <a:pPr>
              <a:defRPr sz="1650" b="1">
                <a:solidFill>
                  <a:srgbClr val="F4C64F"/>
                </a:solidFill>
                <a:latin typeface="DejaVu Sans"/>
                <a:ea typeface="DejaVu Sans"/>
                <a:cs typeface="DejaVu Sans"/>
              </a:defRPr>
            </a:pPr>
            <a:r>
              <a:rPr sz="1650" b="1">
                <a:solidFill>
                  <a:srgbClr val="F4C64F"/>
                </a:solidFill>
                <a:latin typeface="DejaVu Sans"/>
                <a:ea typeface="DejaVu Sans"/>
                <a:cs typeface="DejaVu Sans"/>
              </a:rPr>
              <a:t>Live in Milwaukee on MyCityChannels.com</a:t>
            </a:r>
          </a:p>
        </p:txBody>
      </p:sp>
    </p:spTree>
    <p:extLst>
      <p:ext uri="{BB962C8B-B14F-4D97-AF65-F5344CB8AC3E}">
        <p14:creationId xmlns:p14="http://schemas.microsoft.com/office/powerpoint/2010/main" val="2025961076"/>
      </p:ext>
    </p:extLst>
  </p:cSld>
</p:sld>
</file>

<file path=ppt/slides/slide11.xml><?xml version="1.0" encoding="utf-8"?>
<p:sld xmlns:p="http://schemas.openxmlformats.org/presentationml/2006/main">
  <p:cSld>
    <p:bg>
      <p:bgPr>
        <a:solidFill xmlns:a="http://schemas.openxmlformats.org/drawingml/2006/main">
          <a:srgbClr val="071A30"/>
        </a:solidFill>
      </p:bgPr>
    </p:bg>
    <p:spTree>
      <p:nvGrpSpPr>
        <p:cNvPr id="1" name=""/>
        <p:cNvGrpSpPr/>
        <p:nvPr/>
      </p:nvGrpSpPr>
      <p:grpSpPr>
        <a:xfrm xmlns:a="http://schemas.openxmlformats.org/drawingml/2006/main"/>
      </p:grpSpPr>
      <p:sp>
        <p:nvSpPr>
          <p:cNvPr id="12" name="brand">
            <a:extLst xmlns:a="http://schemas.openxmlformats.org/drawingml/2006/main">
              <a:ext uri="{FF2B5EF4-FFF2-40B4-BE49-F238E27FC236}">
                <a16:creationId xmlns:a16="http://schemas.microsoft.com/office/drawing/2014/main" id="{0CBFE101-654F-4E27-8395-E45C0D97104B}"/>
              </a:ext>
            </a:extLst>
          </p:cNvPr>
          <p:cNvSpPr>
            <a:spLocks xmlns:a="http://schemas.openxmlformats.org/drawingml/2006/main" noGrp="1"/>
          </p:cNvSpPr>
          <p:nvPr/>
        </p:nvSpPr>
        <p:spPr>
          <a:xfrm xmlns:a="http://schemas.openxmlformats.org/drawingml/2006/main">
            <a:off x="609600" y="36195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CHANNELS.BIZ</a:t>
            </a:r>
          </a:p>
        </p:txBody>
      </p:sp>
      <p:sp>
        <p:nvSpPr>
          <p:cNvPr id="2" name="page">
            <a:extLst xmlns:a="http://schemas.openxmlformats.org/drawingml/2006/main">
              <a:ext uri="{FF2B5EF4-FFF2-40B4-BE49-F238E27FC236}">
                <a16:creationId xmlns:a16="http://schemas.microsoft.com/office/drawing/2014/main" id="{2A5F227C-1760-404E-82C8-E8634CE8B352}"/>
              </a:ext>
            </a:extLst>
          </p:cNvPr>
          <p:cNvSpPr>
            <a:spLocks xmlns:a="http://schemas.openxmlformats.org/drawingml/2006/main" noGrp="1"/>
          </p:cNvSpPr>
          <p:nvPr/>
        </p:nvSpPr>
        <p:spPr>
          <a:xfrm xmlns:a="http://schemas.openxmlformats.org/drawingml/2006/main">
            <a:off x="10953750" y="361950"/>
            <a:ext cx="6191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11</a:t>
            </a:r>
          </a:p>
        </p:txBody>
      </p:sp>
      <p:sp>
        <p:nvSpPr>
          <p:cNvPr id="3" name="title">
            <a:extLst xmlns:a="http://schemas.openxmlformats.org/drawingml/2006/main">
              <a:ext uri="{FF2B5EF4-FFF2-40B4-BE49-F238E27FC236}">
                <a16:creationId xmlns:a16="http://schemas.microsoft.com/office/drawing/2014/main" id="{241B9CCC-0870-4B54-8DED-83034B0A19CC}"/>
              </a:ext>
            </a:extLst>
          </p:cNvPr>
          <p:cNvSpPr>
            <a:spLocks xmlns:a="http://schemas.openxmlformats.org/drawingml/2006/main" noGrp="1"/>
          </p:cNvSpPr>
          <p:nvPr/>
        </p:nvSpPr>
        <p:spPr>
          <a:xfrm xmlns:a="http://schemas.openxmlformats.org/drawingml/2006/main">
            <a:off x="609600" y="9906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150" b="1">
                <a:solidFill>
                  <a:srgbClr val="F7F9FC"/>
                </a:solidFill>
                <a:latin typeface="DejaVu Sans"/>
                <a:ea typeface="DejaVu Sans"/>
                <a:cs typeface="DejaVu Sans"/>
              </a:defRPr>
            </a:defPPr>
            <a:lvl1pPr>
              <a:defRPr sz="3150" b="1">
                <a:solidFill>
                  <a:srgbClr val="F7F9FC"/>
                </a:solidFill>
                <a:latin typeface="DejaVu Sans"/>
                <a:ea typeface="DejaVu Sans"/>
                <a:cs typeface="DejaVu Sans"/>
              </a:defRPr>
            </a:lvl1pPr>
            <a:lvl2pPr>
              <a:defRPr sz="3150" b="1">
                <a:solidFill>
                  <a:srgbClr val="F7F9FC"/>
                </a:solidFill>
                <a:latin typeface="DejaVu Sans"/>
                <a:ea typeface="DejaVu Sans"/>
                <a:cs typeface="DejaVu Sans"/>
              </a:defRPr>
            </a:lvl2pPr>
            <a:lvl3pPr>
              <a:defRPr sz="3150" b="1">
                <a:solidFill>
                  <a:srgbClr val="F7F9FC"/>
                </a:solidFill>
                <a:latin typeface="DejaVu Sans"/>
                <a:ea typeface="DejaVu Sans"/>
                <a:cs typeface="DejaVu Sans"/>
              </a:defRPr>
            </a:lvl3pPr>
            <a:lvl4pPr>
              <a:defRPr sz="3150" b="1">
                <a:solidFill>
                  <a:srgbClr val="F7F9FC"/>
                </a:solidFill>
                <a:latin typeface="DejaVu Sans"/>
                <a:ea typeface="DejaVu Sans"/>
                <a:cs typeface="DejaVu Sans"/>
              </a:defRPr>
            </a:lvl4pPr>
            <a:lvl5pPr>
              <a:defRPr sz="3150" b="1">
                <a:solidFill>
                  <a:srgbClr val="F7F9FC"/>
                </a:solidFill>
                <a:latin typeface="DejaVu Sans"/>
                <a:ea typeface="DejaVu Sans"/>
                <a:cs typeface="DejaVu Sans"/>
              </a:defRPr>
            </a:lvl5pPr>
            <a:lvl6pPr>
              <a:defRPr sz="3150" b="1">
                <a:solidFill>
                  <a:srgbClr val="F7F9FC"/>
                </a:solidFill>
                <a:latin typeface="DejaVu Sans"/>
                <a:ea typeface="DejaVu Sans"/>
                <a:cs typeface="DejaVu Sans"/>
              </a:defRPr>
            </a:lvl6pPr>
            <a:lvl7pPr>
              <a:defRPr sz="3150" b="1">
                <a:solidFill>
                  <a:srgbClr val="F7F9FC"/>
                </a:solidFill>
                <a:latin typeface="DejaVu Sans"/>
                <a:ea typeface="DejaVu Sans"/>
                <a:cs typeface="DejaVu Sans"/>
              </a:defRPr>
            </a:lvl7pPr>
            <a:lvl8pPr>
              <a:defRPr sz="3150" b="1">
                <a:solidFill>
                  <a:srgbClr val="F7F9FC"/>
                </a:solidFill>
                <a:latin typeface="DejaVu Sans"/>
                <a:ea typeface="DejaVu Sans"/>
                <a:cs typeface="DejaVu Sans"/>
              </a:defRPr>
            </a:lvl8pPr>
            <a:lvl9pPr>
              <a:defRPr sz="3150" b="1">
                <a:solidFill>
                  <a:srgbClr val="F7F9FC"/>
                </a:solidFill>
                <a:latin typeface="DejaVu Sans"/>
                <a:ea typeface="DejaVu Sans"/>
                <a:cs typeface="DejaVu Sans"/>
              </a:defRPr>
            </a:lvl9pPr>
          </a:lstStyle>
          <a:p xmlns:a="http://schemas.openxmlformats.org/drawingml/2006/main">
            <a:pPr>
              <a:defRPr sz="3150" b="1">
                <a:solidFill>
                  <a:srgbClr val="F7F9FC"/>
                </a:solidFill>
                <a:latin typeface="DejaVu Sans"/>
                <a:ea typeface="DejaVu Sans"/>
                <a:cs typeface="DejaVu Sans"/>
              </a:defRPr>
            </a:pPr>
            <a:r>
              <a:rPr sz="3150" b="1">
                <a:solidFill>
                  <a:srgbClr val="F7F9FC"/>
                </a:solidFill>
                <a:latin typeface="DejaVu Sans"/>
                <a:ea typeface="DejaVu Sans"/>
                <a:cs typeface="DejaVu Sans"/>
              </a:rPr>
              <a:t>Date Planner</a:t>
            </a:r>
          </a:p>
        </p:txBody>
      </p:sp>
      <p:sp>
        <p:nvSpPr>
          <p:cNvPr id="4" name="lead">
            <a:extLst xmlns:a="http://schemas.openxmlformats.org/drawingml/2006/main">
              <a:ext uri="{FF2B5EF4-FFF2-40B4-BE49-F238E27FC236}">
                <a16:creationId xmlns:a16="http://schemas.microsoft.com/office/drawing/2014/main" id="{E88E90C4-A065-4898-9E8A-14463E842688}"/>
              </a:ext>
            </a:extLst>
          </p:cNvPr>
          <p:cNvSpPr>
            <a:spLocks xmlns:a="http://schemas.openxmlformats.org/drawingml/2006/main" noGrp="1"/>
          </p:cNvSpPr>
          <p:nvPr/>
        </p:nvSpPr>
        <p:spPr>
          <a:xfrm xmlns:a="http://schemas.openxmlformats.org/drawingml/2006/main">
            <a:off x="609600" y="2076450"/>
            <a:ext cx="104775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1">
                <a:solidFill>
                  <a:srgbClr val="F4C64F"/>
                </a:solidFill>
                <a:latin typeface="DejaVu Sans"/>
                <a:ea typeface="DejaVu Sans"/>
                <a:cs typeface="DejaVu Sans"/>
              </a:defRPr>
            </a:defPPr>
            <a:lvl1pPr>
              <a:defRPr sz="2775" b="1">
                <a:solidFill>
                  <a:srgbClr val="F4C64F"/>
                </a:solidFill>
                <a:latin typeface="DejaVu Sans"/>
                <a:ea typeface="DejaVu Sans"/>
                <a:cs typeface="DejaVu Sans"/>
              </a:defRPr>
            </a:lvl1pPr>
            <a:lvl2pPr>
              <a:defRPr sz="2775" b="1">
                <a:solidFill>
                  <a:srgbClr val="F4C64F"/>
                </a:solidFill>
                <a:latin typeface="DejaVu Sans"/>
                <a:ea typeface="DejaVu Sans"/>
                <a:cs typeface="DejaVu Sans"/>
              </a:defRPr>
            </a:lvl2pPr>
            <a:lvl3pPr>
              <a:defRPr sz="2775" b="1">
                <a:solidFill>
                  <a:srgbClr val="F4C64F"/>
                </a:solidFill>
                <a:latin typeface="DejaVu Sans"/>
                <a:ea typeface="DejaVu Sans"/>
                <a:cs typeface="DejaVu Sans"/>
              </a:defRPr>
            </a:lvl3pPr>
            <a:lvl4pPr>
              <a:defRPr sz="2775" b="1">
                <a:solidFill>
                  <a:srgbClr val="F4C64F"/>
                </a:solidFill>
                <a:latin typeface="DejaVu Sans"/>
                <a:ea typeface="DejaVu Sans"/>
                <a:cs typeface="DejaVu Sans"/>
              </a:defRPr>
            </a:lvl4pPr>
            <a:lvl5pPr>
              <a:defRPr sz="2775" b="1">
                <a:solidFill>
                  <a:srgbClr val="F4C64F"/>
                </a:solidFill>
                <a:latin typeface="DejaVu Sans"/>
                <a:ea typeface="DejaVu Sans"/>
                <a:cs typeface="DejaVu Sans"/>
              </a:defRPr>
            </a:lvl5pPr>
            <a:lvl6pPr>
              <a:defRPr sz="2775" b="1">
                <a:solidFill>
                  <a:srgbClr val="F4C64F"/>
                </a:solidFill>
                <a:latin typeface="DejaVu Sans"/>
                <a:ea typeface="DejaVu Sans"/>
                <a:cs typeface="DejaVu Sans"/>
              </a:defRPr>
            </a:lvl6pPr>
            <a:lvl7pPr>
              <a:defRPr sz="2775" b="1">
                <a:solidFill>
                  <a:srgbClr val="F4C64F"/>
                </a:solidFill>
                <a:latin typeface="DejaVu Sans"/>
                <a:ea typeface="DejaVu Sans"/>
                <a:cs typeface="DejaVu Sans"/>
              </a:defRPr>
            </a:lvl7pPr>
            <a:lvl8pPr>
              <a:defRPr sz="2775" b="1">
                <a:solidFill>
                  <a:srgbClr val="F4C64F"/>
                </a:solidFill>
                <a:latin typeface="DejaVu Sans"/>
                <a:ea typeface="DejaVu Sans"/>
                <a:cs typeface="DejaVu Sans"/>
              </a:defRPr>
            </a:lvl8pPr>
            <a:lvl9pPr>
              <a:defRPr sz="2775" b="1">
                <a:solidFill>
                  <a:srgbClr val="F4C64F"/>
                </a:solidFill>
                <a:latin typeface="DejaVu Sans"/>
                <a:ea typeface="DejaVu Sans"/>
                <a:cs typeface="DejaVu Sans"/>
              </a:defRPr>
            </a:lvl9pPr>
          </a:lstStyle>
          <a:p xmlns:a="http://schemas.openxmlformats.org/drawingml/2006/main">
            <a:pPr>
              <a:defRPr sz="2775" b="1">
                <a:solidFill>
                  <a:srgbClr val="F4C64F"/>
                </a:solidFill>
                <a:latin typeface="DejaVu Sans"/>
                <a:ea typeface="DejaVu Sans"/>
                <a:cs typeface="DejaVu Sans"/>
              </a:defRPr>
            </a:pPr>
            <a:r>
              <a:rPr sz="2775" b="1">
                <a:solidFill>
                  <a:srgbClr val="F4C64F"/>
                </a:solidFill>
                <a:latin typeface="DejaVu Sans"/>
                <a:ea typeface="DejaVu Sans"/>
                <a:cs typeface="DejaVu Sans"/>
              </a:rPr>
              <a:t>A plan for the occasion</a:t>
            </a:r>
          </a:p>
        </p:txBody>
      </p:sp>
      <p:sp>
        <p:nvSpPr>
          <p:cNvPr id="5" name="row-title-0">
            <a:extLst xmlns:a="http://schemas.openxmlformats.org/drawingml/2006/main">
              <a:ext uri="{FF2B5EF4-FFF2-40B4-BE49-F238E27FC236}">
                <a16:creationId xmlns:a16="http://schemas.microsoft.com/office/drawing/2014/main" id="{8B7F80F8-9467-4348-B654-F42147B8E4C9}"/>
              </a:ext>
            </a:extLst>
          </p:cNvPr>
          <p:cNvSpPr>
            <a:spLocks xmlns:a="http://schemas.openxmlformats.org/drawingml/2006/main" noGrp="1"/>
          </p:cNvSpPr>
          <p:nvPr/>
        </p:nvSpPr>
        <p:spPr>
          <a:xfrm xmlns:a="http://schemas.openxmlformats.org/drawingml/2006/main">
            <a:off x="609600" y="31051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Set the details</a:t>
            </a:r>
          </a:p>
        </p:txBody>
      </p:sp>
      <p:sp>
        <p:nvSpPr>
          <p:cNvPr id="6" name="row-body-0">
            <a:extLst xmlns:a="http://schemas.openxmlformats.org/drawingml/2006/main">
              <a:ext uri="{FF2B5EF4-FFF2-40B4-BE49-F238E27FC236}">
                <a16:creationId xmlns:a16="http://schemas.microsoft.com/office/drawing/2014/main" id="{624761B0-7742-41D7-BA56-7501B8257968}"/>
              </a:ext>
            </a:extLst>
          </p:cNvPr>
          <p:cNvSpPr>
            <a:spLocks xmlns:a="http://schemas.openxmlformats.org/drawingml/2006/main" noGrp="1"/>
          </p:cNvSpPr>
          <p:nvPr/>
        </p:nvSpPr>
        <p:spPr>
          <a:xfrm xmlns:a="http://schemas.openxmlformats.org/drawingml/2006/main">
            <a:off x="4171950" y="31051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Choose a market, occasion, date and budget.</a:t>
            </a:r>
          </a:p>
        </p:txBody>
      </p:sp>
      <p:sp>
        <p:nvSpPr>
          <p:cNvPr id="7" name="row-title-1">
            <a:extLst xmlns:a="http://schemas.openxmlformats.org/drawingml/2006/main">
              <a:ext uri="{FF2B5EF4-FFF2-40B4-BE49-F238E27FC236}">
                <a16:creationId xmlns:a16="http://schemas.microsoft.com/office/drawing/2014/main" id="{AB339C3B-4BAA-4377-83A7-8146878B21AC}"/>
              </a:ext>
            </a:extLst>
          </p:cNvPr>
          <p:cNvSpPr>
            <a:spLocks xmlns:a="http://schemas.openxmlformats.org/drawingml/2006/main" noGrp="1"/>
          </p:cNvSpPr>
          <p:nvPr/>
        </p:nvSpPr>
        <p:spPr>
          <a:xfrm xmlns:a="http://schemas.openxmlformats.org/drawingml/2006/main">
            <a:off x="609600" y="407670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Choose the services</a:t>
            </a:r>
          </a:p>
        </p:txBody>
      </p:sp>
      <p:sp>
        <p:nvSpPr>
          <p:cNvPr id="8" name="row-body-1">
            <a:extLst xmlns:a="http://schemas.openxmlformats.org/drawingml/2006/main">
              <a:ext uri="{FF2B5EF4-FFF2-40B4-BE49-F238E27FC236}">
                <a16:creationId xmlns:a16="http://schemas.microsoft.com/office/drawing/2014/main" id="{73D63A0F-4604-44A8-83EB-D3612A46E648}"/>
              </a:ext>
            </a:extLst>
          </p:cNvPr>
          <p:cNvSpPr>
            <a:spLocks xmlns:a="http://schemas.openxmlformats.org/drawingml/2006/main" noGrp="1"/>
          </p:cNvSpPr>
          <p:nvPr/>
        </p:nvSpPr>
        <p:spPr>
          <a:xfrm xmlns:a="http://schemas.openxmlformats.org/drawingml/2006/main">
            <a:off x="4171950" y="407670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Dining, flowers, lodging, transport, entertainment and more.</a:t>
            </a:r>
          </a:p>
        </p:txBody>
      </p:sp>
      <p:sp>
        <p:nvSpPr>
          <p:cNvPr id="9" name="row-title-2">
            <a:extLst xmlns:a="http://schemas.openxmlformats.org/drawingml/2006/main">
              <a:ext uri="{FF2B5EF4-FFF2-40B4-BE49-F238E27FC236}">
                <a16:creationId xmlns:a16="http://schemas.microsoft.com/office/drawing/2014/main" id="{38DFA110-DB2D-4ED2-96F8-66128EB7328A}"/>
              </a:ext>
            </a:extLst>
          </p:cNvPr>
          <p:cNvSpPr>
            <a:spLocks xmlns:a="http://schemas.openxmlformats.org/drawingml/2006/main" noGrp="1"/>
          </p:cNvSpPr>
          <p:nvPr/>
        </p:nvSpPr>
        <p:spPr>
          <a:xfrm xmlns:a="http://schemas.openxmlformats.org/drawingml/2006/main">
            <a:off x="609600" y="50482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Continue with Ask B.O.T.</a:t>
            </a:r>
          </a:p>
        </p:txBody>
      </p:sp>
      <p:sp>
        <p:nvSpPr>
          <p:cNvPr id="10" name="row-body-2">
            <a:extLst xmlns:a="http://schemas.openxmlformats.org/drawingml/2006/main">
              <a:ext uri="{FF2B5EF4-FFF2-40B4-BE49-F238E27FC236}">
                <a16:creationId xmlns:a16="http://schemas.microsoft.com/office/drawing/2014/main" id="{61087C79-6649-4A0D-913D-AB75D03E5DBC}"/>
              </a:ext>
            </a:extLst>
          </p:cNvPr>
          <p:cNvSpPr>
            <a:spLocks xmlns:a="http://schemas.openxmlformats.org/drawingml/2006/main" noGrp="1"/>
          </p:cNvSpPr>
          <p:nvPr/>
        </p:nvSpPr>
        <p:spPr>
          <a:xfrm xmlns:a="http://schemas.openxmlformats.org/drawingml/2006/main">
            <a:off x="4171950" y="50482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Review your request and look for relevant local options.</a:t>
            </a:r>
          </a:p>
        </p:txBody>
      </p:sp>
      <p:sp>
        <p:nvSpPr>
          <p:cNvPr id="11" name="aside">
            <a:extLst xmlns:a="http://schemas.openxmlformats.org/drawingml/2006/main">
              <a:ext uri="{FF2B5EF4-FFF2-40B4-BE49-F238E27FC236}">
                <a16:creationId xmlns:a16="http://schemas.microsoft.com/office/drawing/2014/main" id="{42DB6FAA-5859-476D-B501-7BEA87BE9BED}"/>
              </a:ext>
            </a:extLst>
          </p:cNvPr>
          <p:cNvSpPr>
            <a:spLocks xmlns:a="http://schemas.openxmlformats.org/drawingml/2006/main" noGrp="1"/>
          </p:cNvSpPr>
          <p:nvPr/>
        </p:nvSpPr>
        <p:spPr>
          <a:xfrm xmlns:a="http://schemas.openxmlformats.org/drawingml/2006/main">
            <a:off x="609600" y="6153150"/>
            <a:ext cx="10858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1">
                <a:solidFill>
                  <a:srgbClr val="F4C64F"/>
                </a:solidFill>
                <a:latin typeface="DejaVu Sans"/>
                <a:ea typeface="DejaVu Sans"/>
                <a:cs typeface="DejaVu Sans"/>
              </a:defRPr>
            </a:defPPr>
            <a:lvl1pPr>
              <a:defRPr sz="1650" b="1">
                <a:solidFill>
                  <a:srgbClr val="F4C64F"/>
                </a:solidFill>
                <a:latin typeface="DejaVu Sans"/>
                <a:ea typeface="DejaVu Sans"/>
                <a:cs typeface="DejaVu Sans"/>
              </a:defRPr>
            </a:lvl1pPr>
            <a:lvl2pPr>
              <a:defRPr sz="1650" b="1">
                <a:solidFill>
                  <a:srgbClr val="F4C64F"/>
                </a:solidFill>
                <a:latin typeface="DejaVu Sans"/>
                <a:ea typeface="DejaVu Sans"/>
                <a:cs typeface="DejaVu Sans"/>
              </a:defRPr>
            </a:lvl2pPr>
            <a:lvl3pPr>
              <a:defRPr sz="1650" b="1">
                <a:solidFill>
                  <a:srgbClr val="F4C64F"/>
                </a:solidFill>
                <a:latin typeface="DejaVu Sans"/>
                <a:ea typeface="DejaVu Sans"/>
                <a:cs typeface="DejaVu Sans"/>
              </a:defRPr>
            </a:lvl3pPr>
            <a:lvl4pPr>
              <a:defRPr sz="1650" b="1">
                <a:solidFill>
                  <a:srgbClr val="F4C64F"/>
                </a:solidFill>
                <a:latin typeface="DejaVu Sans"/>
                <a:ea typeface="DejaVu Sans"/>
                <a:cs typeface="DejaVu Sans"/>
              </a:defRPr>
            </a:lvl4pPr>
            <a:lvl5pPr>
              <a:defRPr sz="1650" b="1">
                <a:solidFill>
                  <a:srgbClr val="F4C64F"/>
                </a:solidFill>
                <a:latin typeface="DejaVu Sans"/>
                <a:ea typeface="DejaVu Sans"/>
                <a:cs typeface="DejaVu Sans"/>
              </a:defRPr>
            </a:lvl5pPr>
            <a:lvl6pPr>
              <a:defRPr sz="1650" b="1">
                <a:solidFill>
                  <a:srgbClr val="F4C64F"/>
                </a:solidFill>
                <a:latin typeface="DejaVu Sans"/>
                <a:ea typeface="DejaVu Sans"/>
                <a:cs typeface="DejaVu Sans"/>
              </a:defRPr>
            </a:lvl6pPr>
            <a:lvl7pPr>
              <a:defRPr sz="1650" b="1">
                <a:solidFill>
                  <a:srgbClr val="F4C64F"/>
                </a:solidFill>
                <a:latin typeface="DejaVu Sans"/>
                <a:ea typeface="DejaVu Sans"/>
                <a:cs typeface="DejaVu Sans"/>
              </a:defRPr>
            </a:lvl7pPr>
            <a:lvl8pPr>
              <a:defRPr sz="1650" b="1">
                <a:solidFill>
                  <a:srgbClr val="F4C64F"/>
                </a:solidFill>
                <a:latin typeface="DejaVu Sans"/>
                <a:ea typeface="DejaVu Sans"/>
                <a:cs typeface="DejaVu Sans"/>
              </a:defRPr>
            </a:lvl8pPr>
            <a:lvl9pPr>
              <a:defRPr sz="1650" b="1">
                <a:solidFill>
                  <a:srgbClr val="F4C64F"/>
                </a:solidFill>
                <a:latin typeface="DejaVu Sans"/>
                <a:ea typeface="DejaVu Sans"/>
                <a:cs typeface="DejaVu Sans"/>
              </a:defRPr>
            </a:lvl9pPr>
          </a:lstStyle>
          <a:p xmlns:a="http://schemas.openxmlformats.org/drawingml/2006/main">
            <a:pPr>
              <a:defRPr sz="1650" b="1">
                <a:solidFill>
                  <a:srgbClr val="F4C64F"/>
                </a:solidFill>
                <a:latin typeface="DejaVu Sans"/>
                <a:ea typeface="DejaVu Sans"/>
                <a:cs typeface="DejaVu Sans"/>
              </a:defRPr>
            </a:pPr>
            <a:r>
              <a:rPr sz="1650" b="1">
                <a:solidFill>
                  <a:srgbClr val="F4C64F"/>
                </a:solidFill>
                <a:latin typeface="DejaVu Sans"/>
                <a:ea typeface="DejaVu Sans"/>
                <a:cs typeface="DejaVu Sans"/>
              </a:rPr>
              <a:t>Atlanta Valentine’s Day pilot with selected test markets</a:t>
            </a:r>
          </a:p>
        </p:txBody>
      </p:sp>
    </p:spTree>
    <p:extLst>
      <p:ext uri="{BB962C8B-B14F-4D97-AF65-F5344CB8AC3E}">
        <p14:creationId xmlns:p14="http://schemas.microsoft.com/office/powerpoint/2010/main" val="312566146"/>
      </p:ext>
    </p:extLst>
  </p:cSld>
</p:sld>
</file>

<file path=ppt/slides/slide12.xml><?xml version="1.0" encoding="utf-8"?>
<p:sld xmlns:p="http://schemas.openxmlformats.org/presentationml/2006/main">
  <p:cSld>
    <p:bg>
      <p:bgPr>
        <a:solidFill xmlns:a="http://schemas.openxmlformats.org/drawingml/2006/main">
          <a:srgbClr val="071A30"/>
        </a:solidFill>
      </p:bgPr>
    </p:bg>
    <p:spTree>
      <p:nvGrpSpPr>
        <p:cNvPr id="1" name=""/>
        <p:cNvGrpSpPr/>
        <p:nvPr/>
      </p:nvGrpSpPr>
      <p:grpSpPr>
        <a:xfrm xmlns:a="http://schemas.openxmlformats.org/drawingml/2006/main"/>
      </p:grpSpPr>
      <p:sp>
        <p:nvSpPr>
          <p:cNvPr id="11" name="brand">
            <a:extLst xmlns:a="http://schemas.openxmlformats.org/drawingml/2006/main">
              <a:ext uri="{FF2B5EF4-FFF2-40B4-BE49-F238E27FC236}">
                <a16:creationId xmlns:a16="http://schemas.microsoft.com/office/drawing/2014/main" id="{03E97735-247F-4BC1-B1D1-8BABD9BE13F3}"/>
              </a:ext>
            </a:extLst>
          </p:cNvPr>
          <p:cNvSpPr>
            <a:spLocks xmlns:a="http://schemas.openxmlformats.org/drawingml/2006/main" noGrp="1"/>
          </p:cNvSpPr>
          <p:nvPr/>
        </p:nvSpPr>
        <p:spPr>
          <a:xfrm xmlns:a="http://schemas.openxmlformats.org/drawingml/2006/main">
            <a:off x="609600" y="36195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CHANNELS.BIZ</a:t>
            </a:r>
          </a:p>
        </p:txBody>
      </p:sp>
      <p:sp>
        <p:nvSpPr>
          <p:cNvPr id="2" name="page">
            <a:extLst xmlns:a="http://schemas.openxmlformats.org/drawingml/2006/main">
              <a:ext uri="{FF2B5EF4-FFF2-40B4-BE49-F238E27FC236}">
                <a16:creationId xmlns:a16="http://schemas.microsoft.com/office/drawing/2014/main" id="{9D084369-6C97-495D-9731-AD91C455E9D4}"/>
              </a:ext>
            </a:extLst>
          </p:cNvPr>
          <p:cNvSpPr>
            <a:spLocks xmlns:a="http://schemas.openxmlformats.org/drawingml/2006/main" noGrp="1"/>
          </p:cNvSpPr>
          <p:nvPr/>
        </p:nvSpPr>
        <p:spPr>
          <a:xfrm xmlns:a="http://schemas.openxmlformats.org/drawingml/2006/main">
            <a:off x="10953750" y="361950"/>
            <a:ext cx="6191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12</a:t>
            </a:r>
          </a:p>
        </p:txBody>
      </p:sp>
      <p:sp>
        <p:nvSpPr>
          <p:cNvPr id="3" name="title">
            <a:extLst xmlns:a="http://schemas.openxmlformats.org/drawingml/2006/main">
              <a:ext uri="{FF2B5EF4-FFF2-40B4-BE49-F238E27FC236}">
                <a16:creationId xmlns:a16="http://schemas.microsoft.com/office/drawing/2014/main" id="{16350217-6AC3-4830-A9C6-1F8ACEA4170C}"/>
              </a:ext>
            </a:extLst>
          </p:cNvPr>
          <p:cNvSpPr>
            <a:spLocks xmlns:a="http://schemas.openxmlformats.org/drawingml/2006/main" noGrp="1"/>
          </p:cNvSpPr>
          <p:nvPr/>
        </p:nvSpPr>
        <p:spPr>
          <a:xfrm xmlns:a="http://schemas.openxmlformats.org/drawingml/2006/main">
            <a:off x="609600" y="99060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150" b="1">
                <a:solidFill>
                  <a:srgbClr val="F7F9FC"/>
                </a:solidFill>
                <a:latin typeface="DejaVu Sans"/>
                <a:ea typeface="DejaVu Sans"/>
                <a:cs typeface="DejaVu Sans"/>
              </a:defRPr>
            </a:defPPr>
            <a:lvl1pPr>
              <a:defRPr sz="3150" b="1">
                <a:solidFill>
                  <a:srgbClr val="F7F9FC"/>
                </a:solidFill>
                <a:latin typeface="DejaVu Sans"/>
                <a:ea typeface="DejaVu Sans"/>
                <a:cs typeface="DejaVu Sans"/>
              </a:defRPr>
            </a:lvl1pPr>
            <a:lvl2pPr>
              <a:defRPr sz="3150" b="1">
                <a:solidFill>
                  <a:srgbClr val="F7F9FC"/>
                </a:solidFill>
                <a:latin typeface="DejaVu Sans"/>
                <a:ea typeface="DejaVu Sans"/>
                <a:cs typeface="DejaVu Sans"/>
              </a:defRPr>
            </a:lvl2pPr>
            <a:lvl3pPr>
              <a:defRPr sz="3150" b="1">
                <a:solidFill>
                  <a:srgbClr val="F7F9FC"/>
                </a:solidFill>
                <a:latin typeface="DejaVu Sans"/>
                <a:ea typeface="DejaVu Sans"/>
                <a:cs typeface="DejaVu Sans"/>
              </a:defRPr>
            </a:lvl3pPr>
            <a:lvl4pPr>
              <a:defRPr sz="3150" b="1">
                <a:solidFill>
                  <a:srgbClr val="F7F9FC"/>
                </a:solidFill>
                <a:latin typeface="DejaVu Sans"/>
                <a:ea typeface="DejaVu Sans"/>
                <a:cs typeface="DejaVu Sans"/>
              </a:defRPr>
            </a:lvl4pPr>
            <a:lvl5pPr>
              <a:defRPr sz="3150" b="1">
                <a:solidFill>
                  <a:srgbClr val="F7F9FC"/>
                </a:solidFill>
                <a:latin typeface="DejaVu Sans"/>
                <a:ea typeface="DejaVu Sans"/>
                <a:cs typeface="DejaVu Sans"/>
              </a:defRPr>
            </a:lvl5pPr>
            <a:lvl6pPr>
              <a:defRPr sz="3150" b="1">
                <a:solidFill>
                  <a:srgbClr val="F7F9FC"/>
                </a:solidFill>
                <a:latin typeface="DejaVu Sans"/>
                <a:ea typeface="DejaVu Sans"/>
                <a:cs typeface="DejaVu Sans"/>
              </a:defRPr>
            </a:lvl6pPr>
            <a:lvl7pPr>
              <a:defRPr sz="3150" b="1">
                <a:solidFill>
                  <a:srgbClr val="F7F9FC"/>
                </a:solidFill>
                <a:latin typeface="DejaVu Sans"/>
                <a:ea typeface="DejaVu Sans"/>
                <a:cs typeface="DejaVu Sans"/>
              </a:defRPr>
            </a:lvl7pPr>
            <a:lvl8pPr>
              <a:defRPr sz="3150" b="1">
                <a:solidFill>
                  <a:srgbClr val="F7F9FC"/>
                </a:solidFill>
                <a:latin typeface="DejaVu Sans"/>
                <a:ea typeface="DejaVu Sans"/>
                <a:cs typeface="DejaVu Sans"/>
              </a:defRPr>
            </a:lvl8pPr>
            <a:lvl9pPr>
              <a:defRPr sz="3150" b="1">
                <a:solidFill>
                  <a:srgbClr val="F7F9FC"/>
                </a:solidFill>
                <a:latin typeface="DejaVu Sans"/>
                <a:ea typeface="DejaVu Sans"/>
                <a:cs typeface="DejaVu Sans"/>
              </a:defRPr>
            </a:lvl9pPr>
          </a:lstStyle>
          <a:p xmlns:a="http://schemas.openxmlformats.org/drawingml/2006/main">
            <a:pPr>
              <a:defRPr sz="3150" b="1">
                <a:solidFill>
                  <a:srgbClr val="F7F9FC"/>
                </a:solidFill>
                <a:latin typeface="DejaVu Sans"/>
                <a:ea typeface="DejaVu Sans"/>
                <a:cs typeface="DejaVu Sans"/>
              </a:defRPr>
            </a:pPr>
            <a:r>
              <a:rPr sz="3150" b="1">
                <a:solidFill>
                  <a:srgbClr val="F7F9FC"/>
                </a:solidFill>
                <a:latin typeface="DejaVu Sans"/>
                <a:ea typeface="DejaVu Sans"/>
                <a:cs typeface="DejaVu Sans"/>
              </a:rPr>
              <a:t>Community partnerships</a:t>
            </a:r>
          </a:p>
        </p:txBody>
      </p:sp>
      <p:sp>
        <p:nvSpPr>
          <p:cNvPr id="4" name="lead">
            <a:extLst xmlns:a="http://schemas.openxmlformats.org/drawingml/2006/main">
              <a:ext uri="{FF2B5EF4-FFF2-40B4-BE49-F238E27FC236}">
                <a16:creationId xmlns:a16="http://schemas.microsoft.com/office/drawing/2014/main" id="{394EBCD1-BCA4-4126-8B6B-C76528821B33}"/>
              </a:ext>
            </a:extLst>
          </p:cNvPr>
          <p:cNvSpPr>
            <a:spLocks xmlns:a="http://schemas.openxmlformats.org/drawingml/2006/main" noGrp="1"/>
          </p:cNvSpPr>
          <p:nvPr/>
        </p:nvSpPr>
        <p:spPr>
          <a:xfrm xmlns:a="http://schemas.openxmlformats.org/drawingml/2006/main">
            <a:off x="609600" y="2076450"/>
            <a:ext cx="104775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1">
                <a:solidFill>
                  <a:srgbClr val="F4C64F"/>
                </a:solidFill>
                <a:latin typeface="DejaVu Sans"/>
                <a:ea typeface="DejaVu Sans"/>
                <a:cs typeface="DejaVu Sans"/>
              </a:defRPr>
            </a:defPPr>
            <a:lvl1pPr>
              <a:defRPr sz="2775" b="1">
                <a:solidFill>
                  <a:srgbClr val="F4C64F"/>
                </a:solidFill>
                <a:latin typeface="DejaVu Sans"/>
                <a:ea typeface="DejaVu Sans"/>
                <a:cs typeface="DejaVu Sans"/>
              </a:defRPr>
            </a:lvl1pPr>
            <a:lvl2pPr>
              <a:defRPr sz="2775" b="1">
                <a:solidFill>
                  <a:srgbClr val="F4C64F"/>
                </a:solidFill>
                <a:latin typeface="DejaVu Sans"/>
                <a:ea typeface="DejaVu Sans"/>
                <a:cs typeface="DejaVu Sans"/>
              </a:defRPr>
            </a:lvl2pPr>
            <a:lvl3pPr>
              <a:defRPr sz="2775" b="1">
                <a:solidFill>
                  <a:srgbClr val="F4C64F"/>
                </a:solidFill>
                <a:latin typeface="DejaVu Sans"/>
                <a:ea typeface="DejaVu Sans"/>
                <a:cs typeface="DejaVu Sans"/>
              </a:defRPr>
            </a:lvl3pPr>
            <a:lvl4pPr>
              <a:defRPr sz="2775" b="1">
                <a:solidFill>
                  <a:srgbClr val="F4C64F"/>
                </a:solidFill>
                <a:latin typeface="DejaVu Sans"/>
                <a:ea typeface="DejaVu Sans"/>
                <a:cs typeface="DejaVu Sans"/>
              </a:defRPr>
            </a:lvl4pPr>
            <a:lvl5pPr>
              <a:defRPr sz="2775" b="1">
                <a:solidFill>
                  <a:srgbClr val="F4C64F"/>
                </a:solidFill>
                <a:latin typeface="DejaVu Sans"/>
                <a:ea typeface="DejaVu Sans"/>
                <a:cs typeface="DejaVu Sans"/>
              </a:defRPr>
            </a:lvl5pPr>
            <a:lvl6pPr>
              <a:defRPr sz="2775" b="1">
                <a:solidFill>
                  <a:srgbClr val="F4C64F"/>
                </a:solidFill>
                <a:latin typeface="DejaVu Sans"/>
                <a:ea typeface="DejaVu Sans"/>
                <a:cs typeface="DejaVu Sans"/>
              </a:defRPr>
            </a:lvl6pPr>
            <a:lvl7pPr>
              <a:defRPr sz="2775" b="1">
                <a:solidFill>
                  <a:srgbClr val="F4C64F"/>
                </a:solidFill>
                <a:latin typeface="DejaVu Sans"/>
                <a:ea typeface="DejaVu Sans"/>
                <a:cs typeface="DejaVu Sans"/>
              </a:defRPr>
            </a:lvl7pPr>
            <a:lvl8pPr>
              <a:defRPr sz="2775" b="1">
                <a:solidFill>
                  <a:srgbClr val="F4C64F"/>
                </a:solidFill>
                <a:latin typeface="DejaVu Sans"/>
                <a:ea typeface="DejaVu Sans"/>
                <a:cs typeface="DejaVu Sans"/>
              </a:defRPr>
            </a:lvl8pPr>
            <a:lvl9pPr>
              <a:defRPr sz="2775" b="1">
                <a:solidFill>
                  <a:srgbClr val="F4C64F"/>
                </a:solidFill>
                <a:latin typeface="DejaVu Sans"/>
                <a:ea typeface="DejaVu Sans"/>
                <a:cs typeface="DejaVu Sans"/>
              </a:defRPr>
            </a:lvl9pPr>
          </a:lstStyle>
          <a:p xmlns:a="http://schemas.openxmlformats.org/drawingml/2006/main">
            <a:pPr>
              <a:defRPr sz="2775" b="1">
                <a:solidFill>
                  <a:srgbClr val="F4C64F"/>
                </a:solidFill>
                <a:latin typeface="DejaVu Sans"/>
                <a:ea typeface="DejaVu Sans"/>
                <a:cs typeface="DejaVu Sans"/>
              </a:defRPr>
            </a:pPr>
            <a:r>
              <a:rPr sz="2775" b="1">
                <a:solidFill>
                  <a:srgbClr val="F4C64F"/>
                </a:solidFill>
                <a:latin typeface="DejaVu Sans"/>
                <a:ea typeface="DejaVu Sans"/>
                <a:cs typeface="DejaVu Sans"/>
              </a:rPr>
              <a:t>Local business can support local causes</a:t>
            </a:r>
          </a:p>
        </p:txBody>
      </p:sp>
      <p:sp>
        <p:nvSpPr>
          <p:cNvPr id="5" name="row-title-0">
            <a:extLst xmlns:a="http://schemas.openxmlformats.org/drawingml/2006/main">
              <a:ext uri="{FF2B5EF4-FFF2-40B4-BE49-F238E27FC236}">
                <a16:creationId xmlns:a16="http://schemas.microsoft.com/office/drawing/2014/main" id="{C62374B0-DF4D-446B-9D61-6DF5EDD6358F}"/>
              </a:ext>
            </a:extLst>
          </p:cNvPr>
          <p:cNvSpPr>
            <a:spLocks xmlns:a="http://schemas.openxmlformats.org/drawingml/2006/main" noGrp="1"/>
          </p:cNvSpPr>
          <p:nvPr/>
        </p:nvSpPr>
        <p:spPr>
          <a:xfrm xmlns:a="http://schemas.openxmlformats.org/drawingml/2006/main">
            <a:off x="609600" y="31051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Nonprofits and organizers</a:t>
            </a:r>
          </a:p>
        </p:txBody>
      </p:sp>
      <p:sp>
        <p:nvSpPr>
          <p:cNvPr id="6" name="row-body-0">
            <a:extLst xmlns:a="http://schemas.openxmlformats.org/drawingml/2006/main">
              <a:ext uri="{FF2B5EF4-FFF2-40B4-BE49-F238E27FC236}">
                <a16:creationId xmlns:a16="http://schemas.microsoft.com/office/drawing/2014/main" id="{35943A26-81CA-41AD-86EF-99E899C784BF}"/>
              </a:ext>
            </a:extLst>
          </p:cNvPr>
          <p:cNvSpPr>
            <a:spLocks xmlns:a="http://schemas.openxmlformats.org/drawingml/2006/main" noGrp="1"/>
          </p:cNvSpPr>
          <p:nvPr/>
        </p:nvSpPr>
        <p:spPr>
          <a:xfrm xmlns:a="http://schemas.openxmlformats.org/drawingml/2006/main">
            <a:off x="4171950" y="31051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Build a presence and participate in eligible city programs.</a:t>
            </a:r>
          </a:p>
        </p:txBody>
      </p:sp>
      <p:sp>
        <p:nvSpPr>
          <p:cNvPr id="7" name="row-title-1">
            <a:extLst xmlns:a="http://schemas.openxmlformats.org/drawingml/2006/main">
              <a:ext uri="{FF2B5EF4-FFF2-40B4-BE49-F238E27FC236}">
                <a16:creationId xmlns:a16="http://schemas.microsoft.com/office/drawing/2014/main" id="{2E3BB8B7-C0E5-469B-A225-A6E433BD5A61}"/>
              </a:ext>
            </a:extLst>
          </p:cNvPr>
          <p:cNvSpPr>
            <a:spLocks xmlns:a="http://schemas.openxmlformats.org/drawingml/2006/main" noGrp="1"/>
          </p:cNvSpPr>
          <p:nvPr/>
        </p:nvSpPr>
        <p:spPr>
          <a:xfrm xmlns:a="http://schemas.openxmlformats.org/drawingml/2006/main">
            <a:off x="609600" y="407670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Businesses and sponsors</a:t>
            </a:r>
          </a:p>
        </p:txBody>
      </p:sp>
      <p:sp>
        <p:nvSpPr>
          <p:cNvPr id="8" name="row-body-1">
            <a:extLst xmlns:a="http://schemas.openxmlformats.org/drawingml/2006/main">
              <a:ext uri="{FF2B5EF4-FFF2-40B4-BE49-F238E27FC236}">
                <a16:creationId xmlns:a16="http://schemas.microsoft.com/office/drawing/2014/main" id="{2449235B-796A-41FF-A33E-828BC4F67E02}"/>
              </a:ext>
            </a:extLst>
          </p:cNvPr>
          <p:cNvSpPr>
            <a:spLocks xmlns:a="http://schemas.openxmlformats.org/drawingml/2006/main" noGrp="1"/>
          </p:cNvSpPr>
          <p:nvPr/>
        </p:nvSpPr>
        <p:spPr>
          <a:xfrm xmlns:a="http://schemas.openxmlformats.org/drawingml/2006/main">
            <a:off x="4171950" y="407670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Connect products, services and campaign support with community activity.</a:t>
            </a:r>
          </a:p>
        </p:txBody>
      </p:sp>
      <p:sp>
        <p:nvSpPr>
          <p:cNvPr id="9" name="row-title-2">
            <a:extLst xmlns:a="http://schemas.openxmlformats.org/drawingml/2006/main">
              <a:ext uri="{FF2B5EF4-FFF2-40B4-BE49-F238E27FC236}">
                <a16:creationId xmlns:a16="http://schemas.microsoft.com/office/drawing/2014/main" id="{F45DAAD2-158E-4220-8C1A-3ABAC8F6349C}"/>
              </a:ext>
            </a:extLst>
          </p:cNvPr>
          <p:cNvSpPr>
            <a:spLocks xmlns:a="http://schemas.openxmlformats.org/drawingml/2006/main" noGrp="1"/>
          </p:cNvSpPr>
          <p:nvPr/>
        </p:nvSpPr>
        <p:spPr>
          <a:xfrm xmlns:a="http://schemas.openxmlformats.org/drawingml/2006/main">
            <a:off x="609600" y="5048250"/>
            <a:ext cx="328612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F7F9FC"/>
                </a:solidFill>
                <a:latin typeface="DejaVu Sans"/>
                <a:ea typeface="DejaVu Sans"/>
                <a:cs typeface="DejaVu Sans"/>
              </a:defRPr>
            </a:defPPr>
            <a:lvl1pPr>
              <a:defRPr sz="2025" b="1">
                <a:solidFill>
                  <a:srgbClr val="F7F9FC"/>
                </a:solidFill>
                <a:latin typeface="DejaVu Sans"/>
                <a:ea typeface="DejaVu Sans"/>
                <a:cs typeface="DejaVu Sans"/>
              </a:defRPr>
            </a:lvl1pPr>
            <a:lvl2pPr>
              <a:defRPr sz="2025" b="1">
                <a:solidFill>
                  <a:srgbClr val="F7F9FC"/>
                </a:solidFill>
                <a:latin typeface="DejaVu Sans"/>
                <a:ea typeface="DejaVu Sans"/>
                <a:cs typeface="DejaVu Sans"/>
              </a:defRPr>
            </a:lvl2pPr>
            <a:lvl3pPr>
              <a:defRPr sz="2025" b="1">
                <a:solidFill>
                  <a:srgbClr val="F7F9FC"/>
                </a:solidFill>
                <a:latin typeface="DejaVu Sans"/>
                <a:ea typeface="DejaVu Sans"/>
                <a:cs typeface="DejaVu Sans"/>
              </a:defRPr>
            </a:lvl3pPr>
            <a:lvl4pPr>
              <a:defRPr sz="2025" b="1">
                <a:solidFill>
                  <a:srgbClr val="F7F9FC"/>
                </a:solidFill>
                <a:latin typeface="DejaVu Sans"/>
                <a:ea typeface="DejaVu Sans"/>
                <a:cs typeface="DejaVu Sans"/>
              </a:defRPr>
            </a:lvl4pPr>
            <a:lvl5pPr>
              <a:defRPr sz="2025" b="1">
                <a:solidFill>
                  <a:srgbClr val="F7F9FC"/>
                </a:solidFill>
                <a:latin typeface="DejaVu Sans"/>
                <a:ea typeface="DejaVu Sans"/>
                <a:cs typeface="DejaVu Sans"/>
              </a:defRPr>
            </a:lvl5pPr>
            <a:lvl6pPr>
              <a:defRPr sz="2025" b="1">
                <a:solidFill>
                  <a:srgbClr val="F7F9FC"/>
                </a:solidFill>
                <a:latin typeface="DejaVu Sans"/>
                <a:ea typeface="DejaVu Sans"/>
                <a:cs typeface="DejaVu Sans"/>
              </a:defRPr>
            </a:lvl6pPr>
            <a:lvl7pPr>
              <a:defRPr sz="2025" b="1">
                <a:solidFill>
                  <a:srgbClr val="F7F9FC"/>
                </a:solidFill>
                <a:latin typeface="DejaVu Sans"/>
                <a:ea typeface="DejaVu Sans"/>
                <a:cs typeface="DejaVu Sans"/>
              </a:defRPr>
            </a:lvl7pPr>
            <a:lvl8pPr>
              <a:defRPr sz="2025" b="1">
                <a:solidFill>
                  <a:srgbClr val="F7F9FC"/>
                </a:solidFill>
                <a:latin typeface="DejaVu Sans"/>
                <a:ea typeface="DejaVu Sans"/>
                <a:cs typeface="DejaVu Sans"/>
              </a:defRPr>
            </a:lvl8pPr>
            <a:lvl9pPr>
              <a:defRPr sz="2025" b="1">
                <a:solidFill>
                  <a:srgbClr val="F7F9FC"/>
                </a:solidFill>
                <a:latin typeface="DejaVu Sans"/>
                <a:ea typeface="DejaVu Sans"/>
                <a:cs typeface="DejaVu Sans"/>
              </a:defRPr>
            </a:lvl9pPr>
          </a:lstStyle>
          <a:p xmlns:a="http://schemas.openxmlformats.org/drawingml/2006/main">
            <a:pPr>
              <a:defRPr sz="2025" b="1">
                <a:solidFill>
                  <a:srgbClr val="F7F9FC"/>
                </a:solidFill>
                <a:latin typeface="DejaVu Sans"/>
                <a:ea typeface="DejaVu Sans"/>
                <a:cs typeface="DejaVu Sans"/>
              </a:defRPr>
            </a:pPr>
            <a:r>
              <a:rPr sz="2025" b="1">
                <a:solidFill>
                  <a:srgbClr val="F7F9FC"/>
                </a:solidFill>
                <a:latin typeface="DejaVu Sans"/>
                <a:ea typeface="DejaVu Sans"/>
                <a:cs typeface="DejaVu Sans"/>
              </a:rPr>
              <a:t>Seasonal campaigns</a:t>
            </a:r>
          </a:p>
        </p:txBody>
      </p:sp>
      <p:sp>
        <p:nvSpPr>
          <p:cNvPr id="10" name="row-body-2">
            <a:extLst xmlns:a="http://schemas.openxmlformats.org/drawingml/2006/main">
              <a:ext uri="{FF2B5EF4-FFF2-40B4-BE49-F238E27FC236}">
                <a16:creationId xmlns:a16="http://schemas.microsoft.com/office/drawing/2014/main" id="{5A7C533F-9A67-4655-BCF4-83692EFC7A30}"/>
              </a:ext>
            </a:extLst>
          </p:cNvPr>
          <p:cNvSpPr>
            <a:spLocks xmlns:a="http://schemas.openxmlformats.org/drawingml/2006/main" noGrp="1"/>
          </p:cNvSpPr>
          <p:nvPr/>
        </p:nvSpPr>
        <p:spPr>
          <a:xfrm xmlns:a="http://schemas.openxmlformats.org/drawingml/2006/main">
            <a:off x="4171950" y="5048250"/>
            <a:ext cx="69532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BDCDE0"/>
                </a:solidFill>
                <a:latin typeface="DejaVu Sans"/>
                <a:ea typeface="DejaVu Sans"/>
                <a:cs typeface="DejaVu Sans"/>
              </a:defRPr>
            </a:defPPr>
            <a:lvl1pPr>
              <a:defRPr sz="2025" b="0">
                <a:solidFill>
                  <a:srgbClr val="BDCDE0"/>
                </a:solidFill>
                <a:latin typeface="DejaVu Sans"/>
                <a:ea typeface="DejaVu Sans"/>
                <a:cs typeface="DejaVu Sans"/>
              </a:defRPr>
            </a:lvl1pPr>
            <a:lvl2pPr>
              <a:defRPr sz="2025" b="0">
                <a:solidFill>
                  <a:srgbClr val="BDCDE0"/>
                </a:solidFill>
                <a:latin typeface="DejaVu Sans"/>
                <a:ea typeface="DejaVu Sans"/>
                <a:cs typeface="DejaVu Sans"/>
              </a:defRPr>
            </a:lvl2pPr>
            <a:lvl3pPr>
              <a:defRPr sz="2025" b="0">
                <a:solidFill>
                  <a:srgbClr val="BDCDE0"/>
                </a:solidFill>
                <a:latin typeface="DejaVu Sans"/>
                <a:ea typeface="DejaVu Sans"/>
                <a:cs typeface="DejaVu Sans"/>
              </a:defRPr>
            </a:lvl3pPr>
            <a:lvl4pPr>
              <a:defRPr sz="2025" b="0">
                <a:solidFill>
                  <a:srgbClr val="BDCDE0"/>
                </a:solidFill>
                <a:latin typeface="DejaVu Sans"/>
                <a:ea typeface="DejaVu Sans"/>
                <a:cs typeface="DejaVu Sans"/>
              </a:defRPr>
            </a:lvl4pPr>
            <a:lvl5pPr>
              <a:defRPr sz="2025" b="0">
                <a:solidFill>
                  <a:srgbClr val="BDCDE0"/>
                </a:solidFill>
                <a:latin typeface="DejaVu Sans"/>
                <a:ea typeface="DejaVu Sans"/>
                <a:cs typeface="DejaVu Sans"/>
              </a:defRPr>
            </a:lvl5pPr>
            <a:lvl6pPr>
              <a:defRPr sz="2025" b="0">
                <a:solidFill>
                  <a:srgbClr val="BDCDE0"/>
                </a:solidFill>
                <a:latin typeface="DejaVu Sans"/>
                <a:ea typeface="DejaVu Sans"/>
                <a:cs typeface="DejaVu Sans"/>
              </a:defRPr>
            </a:lvl6pPr>
            <a:lvl7pPr>
              <a:defRPr sz="2025" b="0">
                <a:solidFill>
                  <a:srgbClr val="BDCDE0"/>
                </a:solidFill>
                <a:latin typeface="DejaVu Sans"/>
                <a:ea typeface="DejaVu Sans"/>
                <a:cs typeface="DejaVu Sans"/>
              </a:defRPr>
            </a:lvl7pPr>
            <a:lvl8pPr>
              <a:defRPr sz="2025" b="0">
                <a:solidFill>
                  <a:srgbClr val="BDCDE0"/>
                </a:solidFill>
                <a:latin typeface="DejaVu Sans"/>
                <a:ea typeface="DejaVu Sans"/>
                <a:cs typeface="DejaVu Sans"/>
              </a:defRPr>
            </a:lvl8pPr>
            <a:lvl9pPr>
              <a:defRPr sz="2025" b="0">
                <a:solidFill>
                  <a:srgbClr val="BDCDE0"/>
                </a:solidFill>
                <a:latin typeface="DejaVu Sans"/>
                <a:ea typeface="DejaVu Sans"/>
                <a:cs typeface="DejaVu Sans"/>
              </a:defRPr>
            </a:lvl9pPr>
          </a:lstStyle>
          <a:p xmlns:a="http://schemas.openxmlformats.org/drawingml/2006/main">
            <a:pPr>
              <a:defRPr sz="2025" b="0">
                <a:solidFill>
                  <a:srgbClr val="BDCDE0"/>
                </a:solidFill>
                <a:latin typeface="DejaVu Sans"/>
                <a:ea typeface="DejaVu Sans"/>
                <a:cs typeface="DejaVu Sans"/>
              </a:defRPr>
            </a:pPr>
            <a:r>
              <a:rPr sz="2025" b="0">
                <a:solidFill>
                  <a:srgbClr val="BDCDE0"/>
                </a:solidFill>
                <a:latin typeface="DejaVu Sans"/>
                <a:ea typeface="DejaVu Sans"/>
                <a:cs typeface="DejaVu Sans"/>
              </a:rPr>
              <a:t>Toyz N’ Da Hood ’26 brings holiday outreach into the network.</a:t>
            </a:r>
          </a:p>
        </p:txBody>
      </p:sp>
    </p:spTree>
    <p:extLst>
      <p:ext uri="{BB962C8B-B14F-4D97-AF65-F5344CB8AC3E}">
        <p14:creationId xmlns:p14="http://schemas.microsoft.com/office/powerpoint/2010/main" val="1567337581"/>
      </p:ext>
    </p:extLst>
  </p:cSld>
</p:sld>
</file>

<file path=ppt/slides/slide13.xml><?xml version="1.0" encoding="utf-8"?>
<p:sld xmlns:p="http://schemas.openxmlformats.org/presentationml/2006/main">
  <p:cSld>
    <p:bg>
      <p:bgPr>
        <a:solidFill xmlns:a="http://schemas.openxmlformats.org/drawingml/2006/main">
          <a:srgbClr val="071A30"/>
        </a:solidFill>
      </p:bgPr>
    </p:bg>
    <p:spTree>
      <p:nvGrpSpPr>
        <p:cNvPr id="1" name=""/>
        <p:cNvGrpSpPr/>
        <p:nvPr/>
      </p:nvGrpSpPr>
      <p:grpSpPr>
        <a:xfrm xmlns:a="http://schemas.openxmlformats.org/drawingml/2006/main"/>
      </p:grpSpPr>
      <p:sp>
        <p:nvSpPr>
          <p:cNvPr id="8" name="brand">
            <a:extLst xmlns:a="http://schemas.openxmlformats.org/drawingml/2006/main">
              <a:ext uri="{FF2B5EF4-FFF2-40B4-BE49-F238E27FC236}">
                <a16:creationId xmlns:a16="http://schemas.microsoft.com/office/drawing/2014/main" id="{6F4A090E-5810-492D-A33C-6F281EE43F87}"/>
              </a:ext>
            </a:extLst>
          </p:cNvPr>
          <p:cNvSpPr>
            <a:spLocks xmlns:a="http://schemas.openxmlformats.org/drawingml/2006/main" noGrp="1"/>
          </p:cNvSpPr>
          <p:nvPr/>
        </p:nvSpPr>
        <p:spPr>
          <a:xfrm xmlns:a="http://schemas.openxmlformats.org/drawingml/2006/main">
            <a:off x="609600" y="36195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CHANNELS.BIZ</a:t>
            </a:r>
          </a:p>
        </p:txBody>
      </p:sp>
      <p:sp>
        <p:nvSpPr>
          <p:cNvPr id="2" name="page">
            <a:extLst xmlns:a="http://schemas.openxmlformats.org/drawingml/2006/main">
              <a:ext uri="{FF2B5EF4-FFF2-40B4-BE49-F238E27FC236}">
                <a16:creationId xmlns:a16="http://schemas.microsoft.com/office/drawing/2014/main" id="{7BE1A5A5-F947-4963-8DF9-A915097CF4B2}"/>
              </a:ext>
            </a:extLst>
          </p:cNvPr>
          <p:cNvSpPr>
            <a:spLocks xmlns:a="http://schemas.openxmlformats.org/drawingml/2006/main" noGrp="1"/>
          </p:cNvSpPr>
          <p:nvPr/>
        </p:nvSpPr>
        <p:spPr>
          <a:xfrm xmlns:a="http://schemas.openxmlformats.org/drawingml/2006/main">
            <a:off x="10953750" y="361950"/>
            <a:ext cx="6191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F4C64F"/>
                </a:solidFill>
                <a:latin typeface="DejaVu Sans"/>
                <a:ea typeface="DejaVu Sans"/>
                <a:cs typeface="DejaVu Sans"/>
              </a:defRPr>
            </a:defPPr>
            <a:lvl1pPr>
              <a:defRPr sz="1350" b="1">
                <a:solidFill>
                  <a:srgbClr val="F4C64F"/>
                </a:solidFill>
                <a:latin typeface="DejaVu Sans"/>
                <a:ea typeface="DejaVu Sans"/>
                <a:cs typeface="DejaVu Sans"/>
              </a:defRPr>
            </a:lvl1pPr>
            <a:lvl2pPr>
              <a:defRPr sz="1350" b="1">
                <a:solidFill>
                  <a:srgbClr val="F4C64F"/>
                </a:solidFill>
                <a:latin typeface="DejaVu Sans"/>
                <a:ea typeface="DejaVu Sans"/>
                <a:cs typeface="DejaVu Sans"/>
              </a:defRPr>
            </a:lvl2pPr>
            <a:lvl3pPr>
              <a:defRPr sz="1350" b="1">
                <a:solidFill>
                  <a:srgbClr val="F4C64F"/>
                </a:solidFill>
                <a:latin typeface="DejaVu Sans"/>
                <a:ea typeface="DejaVu Sans"/>
                <a:cs typeface="DejaVu Sans"/>
              </a:defRPr>
            </a:lvl3pPr>
            <a:lvl4pPr>
              <a:defRPr sz="1350" b="1">
                <a:solidFill>
                  <a:srgbClr val="F4C64F"/>
                </a:solidFill>
                <a:latin typeface="DejaVu Sans"/>
                <a:ea typeface="DejaVu Sans"/>
                <a:cs typeface="DejaVu Sans"/>
              </a:defRPr>
            </a:lvl4pPr>
            <a:lvl5pPr>
              <a:defRPr sz="1350" b="1">
                <a:solidFill>
                  <a:srgbClr val="F4C64F"/>
                </a:solidFill>
                <a:latin typeface="DejaVu Sans"/>
                <a:ea typeface="DejaVu Sans"/>
                <a:cs typeface="DejaVu Sans"/>
              </a:defRPr>
            </a:lvl5pPr>
            <a:lvl6pPr>
              <a:defRPr sz="1350" b="1">
                <a:solidFill>
                  <a:srgbClr val="F4C64F"/>
                </a:solidFill>
                <a:latin typeface="DejaVu Sans"/>
                <a:ea typeface="DejaVu Sans"/>
                <a:cs typeface="DejaVu Sans"/>
              </a:defRPr>
            </a:lvl6pPr>
            <a:lvl7pPr>
              <a:defRPr sz="1350" b="1">
                <a:solidFill>
                  <a:srgbClr val="F4C64F"/>
                </a:solidFill>
                <a:latin typeface="DejaVu Sans"/>
                <a:ea typeface="DejaVu Sans"/>
                <a:cs typeface="DejaVu Sans"/>
              </a:defRPr>
            </a:lvl7pPr>
            <a:lvl8pPr>
              <a:defRPr sz="1350" b="1">
                <a:solidFill>
                  <a:srgbClr val="F4C64F"/>
                </a:solidFill>
                <a:latin typeface="DejaVu Sans"/>
                <a:ea typeface="DejaVu Sans"/>
                <a:cs typeface="DejaVu Sans"/>
              </a:defRPr>
            </a:lvl8pPr>
            <a:lvl9pPr>
              <a:defRPr sz="1350" b="1">
                <a:solidFill>
                  <a:srgbClr val="F4C64F"/>
                </a:solidFill>
                <a:latin typeface="DejaVu Sans"/>
                <a:ea typeface="DejaVu Sans"/>
                <a:cs typeface="DejaVu Sans"/>
              </a:defRPr>
            </a:lvl9pPr>
          </a:lstStyle>
          <a:p xmlns:a="http://schemas.openxmlformats.org/drawingml/2006/main">
            <a:pPr>
              <a:defRPr sz="1350" b="1">
                <a:solidFill>
                  <a:srgbClr val="F4C64F"/>
                </a:solidFill>
                <a:latin typeface="DejaVu Sans"/>
                <a:ea typeface="DejaVu Sans"/>
                <a:cs typeface="DejaVu Sans"/>
              </a:defRPr>
            </a:pPr>
            <a:r>
              <a:rPr sz="1350" b="1">
                <a:solidFill>
                  <a:srgbClr val="F4C64F"/>
                </a:solidFill>
                <a:latin typeface="DejaVu Sans"/>
                <a:ea typeface="DejaVu Sans"/>
                <a:cs typeface="DejaVu Sans"/>
              </a:rPr>
              <a:t>13</a:t>
            </a:r>
          </a:p>
        </p:txBody>
      </p:sp>
      <p:sp>
        <p:nvSpPr>
          <p:cNvPr id="3" name="title">
            <a:extLst xmlns:a="http://schemas.openxmlformats.org/drawingml/2006/main">
              <a:ext uri="{FF2B5EF4-FFF2-40B4-BE49-F238E27FC236}">
                <a16:creationId xmlns:a16="http://schemas.microsoft.com/office/drawing/2014/main" id="{F4607BD7-F168-4AD7-985B-5C6205A5FB01}"/>
              </a:ext>
            </a:extLst>
          </p:cNvPr>
          <p:cNvSpPr>
            <a:spLocks xmlns:a="http://schemas.openxmlformats.org/drawingml/2006/main" noGrp="1"/>
          </p:cNvSpPr>
          <p:nvPr/>
        </p:nvSpPr>
        <p:spPr>
          <a:xfrm xmlns:a="http://schemas.openxmlformats.org/drawingml/2006/main">
            <a:off x="609600" y="1009650"/>
            <a:ext cx="6191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150" b="1">
                <a:solidFill>
                  <a:srgbClr val="F7F9FC"/>
                </a:solidFill>
                <a:latin typeface="DejaVu Sans"/>
                <a:ea typeface="DejaVu Sans"/>
                <a:cs typeface="DejaVu Sans"/>
              </a:defRPr>
            </a:defPPr>
            <a:lvl1pPr>
              <a:defRPr sz="3150" b="1">
                <a:solidFill>
                  <a:srgbClr val="F7F9FC"/>
                </a:solidFill>
                <a:latin typeface="DejaVu Sans"/>
                <a:ea typeface="DejaVu Sans"/>
                <a:cs typeface="DejaVu Sans"/>
              </a:defRPr>
            </a:lvl1pPr>
            <a:lvl2pPr>
              <a:defRPr sz="3150" b="1">
                <a:solidFill>
                  <a:srgbClr val="F7F9FC"/>
                </a:solidFill>
                <a:latin typeface="DejaVu Sans"/>
                <a:ea typeface="DejaVu Sans"/>
                <a:cs typeface="DejaVu Sans"/>
              </a:defRPr>
            </a:lvl2pPr>
            <a:lvl3pPr>
              <a:defRPr sz="3150" b="1">
                <a:solidFill>
                  <a:srgbClr val="F7F9FC"/>
                </a:solidFill>
                <a:latin typeface="DejaVu Sans"/>
                <a:ea typeface="DejaVu Sans"/>
                <a:cs typeface="DejaVu Sans"/>
              </a:defRPr>
            </a:lvl3pPr>
            <a:lvl4pPr>
              <a:defRPr sz="3150" b="1">
                <a:solidFill>
                  <a:srgbClr val="F7F9FC"/>
                </a:solidFill>
                <a:latin typeface="DejaVu Sans"/>
                <a:ea typeface="DejaVu Sans"/>
                <a:cs typeface="DejaVu Sans"/>
              </a:defRPr>
            </a:lvl4pPr>
            <a:lvl5pPr>
              <a:defRPr sz="3150" b="1">
                <a:solidFill>
                  <a:srgbClr val="F7F9FC"/>
                </a:solidFill>
                <a:latin typeface="DejaVu Sans"/>
                <a:ea typeface="DejaVu Sans"/>
                <a:cs typeface="DejaVu Sans"/>
              </a:defRPr>
            </a:lvl5pPr>
            <a:lvl6pPr>
              <a:defRPr sz="3150" b="1">
                <a:solidFill>
                  <a:srgbClr val="F7F9FC"/>
                </a:solidFill>
                <a:latin typeface="DejaVu Sans"/>
                <a:ea typeface="DejaVu Sans"/>
                <a:cs typeface="DejaVu Sans"/>
              </a:defRPr>
            </a:lvl6pPr>
            <a:lvl7pPr>
              <a:defRPr sz="3150" b="1">
                <a:solidFill>
                  <a:srgbClr val="F7F9FC"/>
                </a:solidFill>
                <a:latin typeface="DejaVu Sans"/>
                <a:ea typeface="DejaVu Sans"/>
                <a:cs typeface="DejaVu Sans"/>
              </a:defRPr>
            </a:lvl7pPr>
            <a:lvl8pPr>
              <a:defRPr sz="3150" b="1">
                <a:solidFill>
                  <a:srgbClr val="F7F9FC"/>
                </a:solidFill>
                <a:latin typeface="DejaVu Sans"/>
                <a:ea typeface="DejaVu Sans"/>
                <a:cs typeface="DejaVu Sans"/>
              </a:defRPr>
            </a:lvl8pPr>
            <a:lvl9pPr>
              <a:defRPr sz="3150" b="1">
                <a:solidFill>
                  <a:srgbClr val="F7F9FC"/>
                </a:solidFill>
                <a:latin typeface="DejaVu Sans"/>
                <a:ea typeface="DejaVu Sans"/>
                <a:cs typeface="DejaVu Sans"/>
              </a:defRPr>
            </a:lvl9pPr>
          </a:lstStyle>
          <a:p xmlns:a="http://schemas.openxmlformats.org/drawingml/2006/main">
            <a:pPr>
              <a:defRPr sz="3150" b="1">
                <a:solidFill>
                  <a:srgbClr val="F7F9FC"/>
                </a:solidFill>
                <a:latin typeface="DejaVu Sans"/>
                <a:ea typeface="DejaVu Sans"/>
                <a:cs typeface="DejaVu Sans"/>
              </a:defRPr>
            </a:pPr>
            <a:r>
              <a:rPr sz="3150" b="1">
                <a:solidFill>
                  <a:srgbClr val="F7F9FC"/>
                </a:solidFill>
                <a:latin typeface="DejaVu Sans"/>
                <a:ea typeface="DejaVu Sans"/>
                <a:cs typeface="DejaVu Sans"/>
              </a:rPr>
              <a:t>Your next step</a:t>
            </a:r>
          </a:p>
        </p:txBody>
      </p:sp>
      <p:sp>
        <p:nvSpPr>
          <p:cNvPr id="4" name="lead">
            <a:extLst xmlns:a="http://schemas.openxmlformats.org/drawingml/2006/main">
              <a:ext uri="{FF2B5EF4-FFF2-40B4-BE49-F238E27FC236}">
                <a16:creationId xmlns:a16="http://schemas.microsoft.com/office/drawing/2014/main" id="{45563EF1-31FE-408A-BFCF-6DFACF126B19}"/>
              </a:ext>
            </a:extLst>
          </p:cNvPr>
          <p:cNvSpPr>
            <a:spLocks xmlns:a="http://schemas.openxmlformats.org/drawingml/2006/main" noGrp="1"/>
          </p:cNvSpPr>
          <p:nvPr/>
        </p:nvSpPr>
        <p:spPr>
          <a:xfrm xmlns:a="http://schemas.openxmlformats.org/drawingml/2006/main">
            <a:off x="609600" y="2095500"/>
            <a:ext cx="6048375"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4650" b="1">
                <a:solidFill>
                  <a:srgbClr val="F4C64F"/>
                </a:solidFill>
                <a:latin typeface="DejaVu Sans"/>
                <a:ea typeface="DejaVu Sans"/>
                <a:cs typeface="DejaVu Sans"/>
              </a:defRPr>
            </a:defPPr>
            <a:lvl1pPr>
              <a:defRPr sz="4650" b="1">
                <a:solidFill>
                  <a:srgbClr val="F4C64F"/>
                </a:solidFill>
                <a:latin typeface="DejaVu Sans"/>
                <a:ea typeface="DejaVu Sans"/>
                <a:cs typeface="DejaVu Sans"/>
              </a:defRPr>
            </a:lvl1pPr>
            <a:lvl2pPr>
              <a:defRPr sz="4650" b="1">
                <a:solidFill>
                  <a:srgbClr val="F4C64F"/>
                </a:solidFill>
                <a:latin typeface="DejaVu Sans"/>
                <a:ea typeface="DejaVu Sans"/>
                <a:cs typeface="DejaVu Sans"/>
              </a:defRPr>
            </a:lvl2pPr>
            <a:lvl3pPr>
              <a:defRPr sz="4650" b="1">
                <a:solidFill>
                  <a:srgbClr val="F4C64F"/>
                </a:solidFill>
                <a:latin typeface="DejaVu Sans"/>
                <a:ea typeface="DejaVu Sans"/>
                <a:cs typeface="DejaVu Sans"/>
              </a:defRPr>
            </a:lvl3pPr>
            <a:lvl4pPr>
              <a:defRPr sz="4650" b="1">
                <a:solidFill>
                  <a:srgbClr val="F4C64F"/>
                </a:solidFill>
                <a:latin typeface="DejaVu Sans"/>
                <a:ea typeface="DejaVu Sans"/>
                <a:cs typeface="DejaVu Sans"/>
              </a:defRPr>
            </a:lvl4pPr>
            <a:lvl5pPr>
              <a:defRPr sz="4650" b="1">
                <a:solidFill>
                  <a:srgbClr val="F4C64F"/>
                </a:solidFill>
                <a:latin typeface="DejaVu Sans"/>
                <a:ea typeface="DejaVu Sans"/>
                <a:cs typeface="DejaVu Sans"/>
              </a:defRPr>
            </a:lvl5pPr>
            <a:lvl6pPr>
              <a:defRPr sz="4650" b="1">
                <a:solidFill>
                  <a:srgbClr val="F4C64F"/>
                </a:solidFill>
                <a:latin typeface="DejaVu Sans"/>
                <a:ea typeface="DejaVu Sans"/>
                <a:cs typeface="DejaVu Sans"/>
              </a:defRPr>
            </a:lvl6pPr>
            <a:lvl7pPr>
              <a:defRPr sz="4650" b="1">
                <a:solidFill>
                  <a:srgbClr val="F4C64F"/>
                </a:solidFill>
                <a:latin typeface="DejaVu Sans"/>
                <a:ea typeface="DejaVu Sans"/>
                <a:cs typeface="DejaVu Sans"/>
              </a:defRPr>
            </a:lvl7pPr>
            <a:lvl8pPr>
              <a:defRPr sz="4650" b="1">
                <a:solidFill>
                  <a:srgbClr val="F4C64F"/>
                </a:solidFill>
                <a:latin typeface="DejaVu Sans"/>
                <a:ea typeface="DejaVu Sans"/>
                <a:cs typeface="DejaVu Sans"/>
              </a:defRPr>
            </a:lvl8pPr>
            <a:lvl9pPr>
              <a:defRPr sz="4650" b="1">
                <a:solidFill>
                  <a:srgbClr val="F4C64F"/>
                </a:solidFill>
                <a:latin typeface="DejaVu Sans"/>
                <a:ea typeface="DejaVu Sans"/>
                <a:cs typeface="DejaVu Sans"/>
              </a:defRPr>
            </a:lvl9pPr>
          </a:lstStyle>
          <a:p xmlns:a="http://schemas.openxmlformats.org/drawingml/2006/main">
            <a:pPr>
              <a:defRPr sz="4650" b="1">
                <a:solidFill>
                  <a:srgbClr val="F4C64F"/>
                </a:solidFill>
                <a:latin typeface="DejaVu Sans"/>
                <a:ea typeface="DejaVu Sans"/>
                <a:cs typeface="DejaVu Sans"/>
              </a:defRPr>
            </a:pPr>
            <a:r>
              <a:rPr sz="4650" b="1">
                <a:solidFill>
                  <a:srgbClr val="F4C64F"/>
                </a:solidFill>
                <a:latin typeface="DejaVu Sans"/>
                <a:ea typeface="DejaVu Sans"/>
                <a:cs typeface="DejaVu Sans"/>
              </a:rPr>
              <a:t>Start your free Channel</a:t>
            </a:r>
          </a:p>
        </p:txBody>
      </p:sp>
      <p:sp>
        <p:nvSpPr>
          <p:cNvPr id="5" name="body">
            <a:extLst xmlns:a="http://schemas.openxmlformats.org/drawingml/2006/main">
              <a:ext uri="{FF2B5EF4-FFF2-40B4-BE49-F238E27FC236}">
                <a16:creationId xmlns:a16="http://schemas.microsoft.com/office/drawing/2014/main" id="{ACEDAF17-CE95-4F7C-9E2D-1724ECBC3D66}"/>
              </a:ext>
            </a:extLst>
          </p:cNvPr>
          <p:cNvSpPr>
            <a:spLocks xmlns:a="http://schemas.openxmlformats.org/drawingml/2006/main" noGrp="1"/>
          </p:cNvSpPr>
          <p:nvPr/>
        </p:nvSpPr>
        <p:spPr>
          <a:xfrm xmlns:a="http://schemas.openxmlformats.org/drawingml/2006/main">
            <a:off x="609600" y="3714750"/>
            <a:ext cx="56197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00" b="0">
                <a:solidFill>
                  <a:srgbClr val="BDCDE0"/>
                </a:solidFill>
                <a:latin typeface="DejaVu Sans"/>
                <a:ea typeface="DejaVu Sans"/>
                <a:cs typeface="DejaVu Sans"/>
              </a:defRPr>
            </a:defPPr>
            <a:lvl1pPr>
              <a:defRPr sz="2100" b="0">
                <a:solidFill>
                  <a:srgbClr val="BDCDE0"/>
                </a:solidFill>
                <a:latin typeface="DejaVu Sans"/>
                <a:ea typeface="DejaVu Sans"/>
                <a:cs typeface="DejaVu Sans"/>
              </a:defRPr>
            </a:lvl1pPr>
            <a:lvl2pPr>
              <a:defRPr sz="2100" b="0">
                <a:solidFill>
                  <a:srgbClr val="BDCDE0"/>
                </a:solidFill>
                <a:latin typeface="DejaVu Sans"/>
                <a:ea typeface="DejaVu Sans"/>
                <a:cs typeface="DejaVu Sans"/>
              </a:defRPr>
            </a:lvl2pPr>
            <a:lvl3pPr>
              <a:defRPr sz="2100" b="0">
                <a:solidFill>
                  <a:srgbClr val="BDCDE0"/>
                </a:solidFill>
                <a:latin typeface="DejaVu Sans"/>
                <a:ea typeface="DejaVu Sans"/>
                <a:cs typeface="DejaVu Sans"/>
              </a:defRPr>
            </a:lvl3pPr>
            <a:lvl4pPr>
              <a:defRPr sz="2100" b="0">
                <a:solidFill>
                  <a:srgbClr val="BDCDE0"/>
                </a:solidFill>
                <a:latin typeface="DejaVu Sans"/>
                <a:ea typeface="DejaVu Sans"/>
                <a:cs typeface="DejaVu Sans"/>
              </a:defRPr>
            </a:lvl4pPr>
            <a:lvl5pPr>
              <a:defRPr sz="2100" b="0">
                <a:solidFill>
                  <a:srgbClr val="BDCDE0"/>
                </a:solidFill>
                <a:latin typeface="DejaVu Sans"/>
                <a:ea typeface="DejaVu Sans"/>
                <a:cs typeface="DejaVu Sans"/>
              </a:defRPr>
            </a:lvl5pPr>
            <a:lvl6pPr>
              <a:defRPr sz="2100" b="0">
                <a:solidFill>
                  <a:srgbClr val="BDCDE0"/>
                </a:solidFill>
                <a:latin typeface="DejaVu Sans"/>
                <a:ea typeface="DejaVu Sans"/>
                <a:cs typeface="DejaVu Sans"/>
              </a:defRPr>
            </a:lvl6pPr>
            <a:lvl7pPr>
              <a:defRPr sz="2100" b="0">
                <a:solidFill>
                  <a:srgbClr val="BDCDE0"/>
                </a:solidFill>
                <a:latin typeface="DejaVu Sans"/>
                <a:ea typeface="DejaVu Sans"/>
                <a:cs typeface="DejaVu Sans"/>
              </a:defRPr>
            </a:lvl7pPr>
            <a:lvl8pPr>
              <a:defRPr sz="2100" b="0">
                <a:solidFill>
                  <a:srgbClr val="BDCDE0"/>
                </a:solidFill>
                <a:latin typeface="DejaVu Sans"/>
                <a:ea typeface="DejaVu Sans"/>
                <a:cs typeface="DejaVu Sans"/>
              </a:defRPr>
            </a:lvl8pPr>
            <a:lvl9pPr>
              <a:defRPr sz="2100" b="0">
                <a:solidFill>
                  <a:srgbClr val="BDCDE0"/>
                </a:solidFill>
                <a:latin typeface="DejaVu Sans"/>
                <a:ea typeface="DejaVu Sans"/>
                <a:cs typeface="DejaVu Sans"/>
              </a:defRPr>
            </a:lvl9pPr>
          </a:lstStyle>
          <a:p xmlns:a="http://schemas.openxmlformats.org/drawingml/2006/main">
            <a:pPr>
              <a:defRPr sz="2100" b="0">
                <a:solidFill>
                  <a:srgbClr val="BDCDE0"/>
                </a:solidFill>
                <a:latin typeface="DejaVu Sans"/>
                <a:ea typeface="DejaVu Sans"/>
                <a:cs typeface="DejaVu Sans"/>
              </a:defRPr>
            </a:pPr>
            <a:r>
              <a:rPr sz="2100" b="0">
                <a:solidFill>
                  <a:srgbClr val="BDCDE0"/>
                </a:solidFill>
                <a:latin typeface="DejaVu Sans"/>
                <a:ea typeface="DejaVu Sans"/>
                <a:cs typeface="DejaVu Sans"/>
              </a:rPr>
              <a:t>Create your personal or business presence. Explore Ask B.O.T., Web3 and the $MCC MyCityChannels ecosystem.</a:t>
            </a:r>
          </a:p>
        </p:txBody>
      </p:sp>
      <p:sp>
        <p:nvSpPr>
          <p:cNvPr id="6" name="links">
            <a:extLst xmlns:a="http://schemas.openxmlformats.org/drawingml/2006/main">
              <a:ext uri="{FF2B5EF4-FFF2-40B4-BE49-F238E27FC236}">
                <a16:creationId xmlns:a16="http://schemas.microsoft.com/office/drawing/2014/main" id="{21AF680A-AC4B-4DD8-84DF-369021046863}"/>
              </a:ext>
            </a:extLst>
          </p:cNvPr>
          <p:cNvSpPr>
            <a:spLocks xmlns:a="http://schemas.openxmlformats.org/drawingml/2006/main" noGrp="1"/>
          </p:cNvSpPr>
          <p:nvPr/>
        </p:nvSpPr>
        <p:spPr>
          <a:xfrm xmlns:a="http://schemas.openxmlformats.org/drawingml/2006/main">
            <a:off x="609600" y="5362575"/>
            <a:ext cx="5905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7F9FC"/>
                </a:solidFill>
                <a:latin typeface="DejaVu Sans"/>
                <a:ea typeface="DejaVu Sans"/>
                <a:cs typeface="DejaVu Sans"/>
              </a:defRPr>
            </a:defPPr>
            <a:lvl1pPr>
              <a:defRPr sz="1800" b="1">
                <a:solidFill>
                  <a:srgbClr val="F7F9FC"/>
                </a:solidFill>
                <a:latin typeface="DejaVu Sans"/>
                <a:ea typeface="DejaVu Sans"/>
                <a:cs typeface="DejaVu Sans"/>
              </a:defRPr>
            </a:lvl1pPr>
            <a:lvl2pPr>
              <a:defRPr sz="1800" b="1">
                <a:solidFill>
                  <a:srgbClr val="F7F9FC"/>
                </a:solidFill>
                <a:latin typeface="DejaVu Sans"/>
                <a:ea typeface="DejaVu Sans"/>
                <a:cs typeface="DejaVu Sans"/>
              </a:defRPr>
            </a:lvl2pPr>
            <a:lvl3pPr>
              <a:defRPr sz="1800" b="1">
                <a:solidFill>
                  <a:srgbClr val="F7F9FC"/>
                </a:solidFill>
                <a:latin typeface="DejaVu Sans"/>
                <a:ea typeface="DejaVu Sans"/>
                <a:cs typeface="DejaVu Sans"/>
              </a:defRPr>
            </a:lvl3pPr>
            <a:lvl4pPr>
              <a:defRPr sz="1800" b="1">
                <a:solidFill>
                  <a:srgbClr val="F7F9FC"/>
                </a:solidFill>
                <a:latin typeface="DejaVu Sans"/>
                <a:ea typeface="DejaVu Sans"/>
                <a:cs typeface="DejaVu Sans"/>
              </a:defRPr>
            </a:lvl4pPr>
            <a:lvl5pPr>
              <a:defRPr sz="1800" b="1">
                <a:solidFill>
                  <a:srgbClr val="F7F9FC"/>
                </a:solidFill>
                <a:latin typeface="DejaVu Sans"/>
                <a:ea typeface="DejaVu Sans"/>
                <a:cs typeface="DejaVu Sans"/>
              </a:defRPr>
            </a:lvl5pPr>
            <a:lvl6pPr>
              <a:defRPr sz="1800" b="1">
                <a:solidFill>
                  <a:srgbClr val="F7F9FC"/>
                </a:solidFill>
                <a:latin typeface="DejaVu Sans"/>
                <a:ea typeface="DejaVu Sans"/>
                <a:cs typeface="DejaVu Sans"/>
              </a:defRPr>
            </a:lvl6pPr>
            <a:lvl7pPr>
              <a:defRPr sz="1800" b="1">
                <a:solidFill>
                  <a:srgbClr val="F7F9FC"/>
                </a:solidFill>
                <a:latin typeface="DejaVu Sans"/>
                <a:ea typeface="DejaVu Sans"/>
                <a:cs typeface="DejaVu Sans"/>
              </a:defRPr>
            </a:lvl7pPr>
            <a:lvl8pPr>
              <a:defRPr sz="1800" b="1">
                <a:solidFill>
                  <a:srgbClr val="F7F9FC"/>
                </a:solidFill>
                <a:latin typeface="DejaVu Sans"/>
                <a:ea typeface="DejaVu Sans"/>
                <a:cs typeface="DejaVu Sans"/>
              </a:defRPr>
            </a:lvl8pPr>
            <a:lvl9pPr>
              <a:defRPr sz="1800" b="1">
                <a:solidFill>
                  <a:srgbClr val="F7F9FC"/>
                </a:solidFill>
                <a:latin typeface="DejaVu Sans"/>
                <a:ea typeface="DejaVu Sans"/>
                <a:cs typeface="DejaVu Sans"/>
              </a:defRPr>
            </a:lvl9pPr>
          </a:lstStyle>
          <a:p xmlns:a="http://schemas.openxmlformats.org/drawingml/2006/main">
            <a:pPr>
              <a:defRPr sz="1800" b="1">
                <a:solidFill>
                  <a:srgbClr val="F7F9FC"/>
                </a:solidFill>
                <a:latin typeface="DejaVu Sans"/>
                <a:ea typeface="DejaVu Sans"/>
                <a:cs typeface="DejaVu Sans"/>
              </a:defRPr>
            </a:pPr>
            <a:r>
              <a:rPr sz="1800" b="1">
                <a:solidFill>
                  <a:srgbClr val="F7F9FC"/>
                </a:solidFill>
                <a:latin typeface="DejaVu Sans"/>
                <a:ea typeface="DejaVu Sans"/>
                <a:cs typeface="DejaVu Sans"/>
              </a:rPr>
              <a:t>channels.biz/membership/</a:t>
            </a:r>
          </a:p>
          <a:p xmlns:a="http://schemas.openxmlformats.org/drawingml/2006/main">
            <a:pPr>
              <a:defRPr sz="1800" b="1">
                <a:solidFill>
                  <a:srgbClr val="F7F9FC"/>
                </a:solidFill>
                <a:latin typeface="DejaVu Sans"/>
                <a:ea typeface="DejaVu Sans"/>
                <a:cs typeface="DejaVu Sans"/>
              </a:defRPr>
            </a:pPr>
            <a:r>
              <a:rPr sz="1800" b="1">
                <a:solidFill>
                  <a:srgbClr val="F7F9FC"/>
                </a:solidFill>
                <a:latin typeface="DejaVu Sans"/>
                <a:ea typeface="DejaVu Sans"/>
                <a:cs typeface="DejaVu Sans"/>
              </a:rPr>
              <a:t>channels.biz/ask-bot/</a:t>
            </a:r>
          </a:p>
        </p:txBody>
      </p:sp>
      <p:pic>
        <p:nvPicPr>
          <p:cNvPr id="7" name="">
            <a:extLst xmlns:a="http://schemas.openxmlformats.org/drawingml/2006/main">
              <a:ext uri="{FF2B5EF4-FFF2-40B4-BE49-F238E27FC236}">
                <a16:creationId xmlns:a16="http://schemas.microsoft.com/office/drawing/2014/main" id="{36134726-E7BF-417A-B01B-790529A91619}"/>
              </a:ext>
            </a:extLst>
          </p:cNvPr>
          <p:cNvPicPr>
            <a:picLocks xmlns:a="http://schemas.openxmlformats.org/drawingml/2006/main" noChangeAspect="1"/>
          </p:cNvPicPr>
          <p:nvPr/>
        </p:nvPicPr>
        <p:blipFill>
          <a:blip xmlns:r="http://schemas.openxmlformats.org/officeDocument/2006/relationships" xmlns:a="http://schemas.openxmlformats.org/drawingml/2006/main" r:embed="R43a22ef5554b477b"/>
          <a:stretch xmlns:a="http://schemas.openxmlformats.org/drawingml/2006/main"/>
        </p:blipFill>
        <p:spPr>
          <a:xfrm xmlns:a="http://schemas.openxmlformats.org/drawingml/2006/main">
            <a:off x="7429500" y="820084"/>
            <a:ext cx="4191000" cy="5236882"/>
          </a:xfrm>
          <a:prstGeom xmlns:a="http://schemas.openxmlformats.org/drawingml/2006/main" prst="rect">
            <a:avLst/>
          </a:prstGeom>
        </p:spPr>
      </p:pic>
    </p:spTree>
    <p:extLst>
      <p:ext uri="{BB962C8B-B14F-4D97-AF65-F5344CB8AC3E}">
        <p14:creationId xmlns:p14="http://schemas.microsoft.com/office/powerpoint/2010/main" val="110248169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2026-11-02T15:27:09.5000000Z</dcterms:created>
  <dcterms:modified xsi:type="dcterms:W3CDTF">2026-11-02T15:27:09.5000000Z</dcterms:modified>
</coreProperties>
</file>